
<file path=[Content_Types].xml><?xml version="1.0" encoding="utf-8"?>
<Types xmlns="http://schemas.openxmlformats.org/package/2006/content-types">
  <Override PartName="/ppt/slideLayouts/slideLayout39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86.xml" ContentType="application/vnd.openxmlformats-officedocument.presentationml.slideLayout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117.xml" ContentType="application/vnd.openxmlformats-officedocument.presentationml.slideLayout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106.xml" ContentType="application/vnd.openxmlformats-officedocument.presentationml.slideLayout+xml"/>
  <Default Extension="xml" ContentType="application/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113.xml" ContentType="application/vnd.openxmlformats-officedocument.presentationml.slideLayout+xml"/>
  <Override PartName="/ppt/tableStyles.xml" ContentType="application/vnd.openxmlformats-officedocument.presentationml.tableStyles+xml"/>
  <Override PartName="/ppt/slideLayouts/slideLayout2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102.xml" ContentType="application/vnd.openxmlformats-officedocument.presentationml.slideLayout+xml"/>
  <Override PartName="/docProps/custom.xml" ContentType="application/vnd.openxmlformats-officedocument.custom-properties+xml"/>
  <Override PartName="/ppt/viewProps.xml" ContentType="application/vnd.openxmlformats-officedocument.presentationml.viewProps+xml"/>
  <Override PartName="/ppt/slideLayouts/slideLayout69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118.xml" ContentType="application/vnd.openxmlformats-officedocument.presentationml.slideLayout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1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14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12.xml" ContentType="application/vnd.openxmlformats-officedocument.presentationml.slideLayout+xml"/>
  <Override PartName="/docProps/app.xml" ContentType="application/vnd.openxmlformats-officedocument.extended-properties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97.xml" ContentType="application/vnd.openxmlformats-officedocument.presentationml.slideLayout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95.xml" ContentType="application/vnd.openxmlformats-officedocument.presentationml.slideLayout+xml"/>
  <Override PartName="/ppt/metadata" ContentType="application/binary"/>
  <Override PartName="/ppt/slideMasters/slideMaster1.xml" ContentType="application/vnd.openxmlformats-officedocument.presentationml.slideMaster+xml"/>
  <Override PartName="/ppt/slideLayouts/slideLayout4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s/slide2.xml" ContentType="application/vnd.openxmlformats-officedocument.presentationml.slide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115.xml" ContentType="application/vnd.openxmlformats-officedocument.presentationml.slideLayout+xml"/>
  <Default Extension="rels" ContentType="application/vnd.openxmlformats-package.relationships+xml"/>
  <Override PartName="/ppt/slideLayouts/slideLayout2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s/slide7.xml" ContentType="application/vnd.openxmlformats-officedocument.presentationml.slide+xml"/>
  <Override PartName="/ppt/slideLayouts/slideLayout9.xml" ContentType="application/vnd.openxmlformats-officedocument.presentationml.slideLayout+xml"/>
  <Override PartName="/ppt/slideLayouts/slideLayout78.xml" ContentType="application/vnd.openxmlformats-officedocument.presentationml.slideLayout+xml"/>
  <Override PartName="/ppt/notesSlides/notesSlide5.xml" ContentType="application/vnd.openxmlformats-officedocument.presentationml.notesSlide+xml"/>
  <Override PartName="/ppt/slideLayouts/slideLayout3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109.xml" ContentType="application/vnd.openxmlformats-officedocument.presentationml.slideLayout+xml"/>
  <Override PartName="/ppt/notesSlides/notesSlide1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9"/>
  </p:notesMasterIdLst>
  <p:sldIdLst>
    <p:sldId id="257" r:id="rId2"/>
    <p:sldId id="264" r:id="rId3"/>
    <p:sldId id="258" r:id="rId4"/>
    <p:sldId id="259" r:id="rId5"/>
    <p:sldId id="260" r:id="rId6"/>
    <p:sldId id="261" r:id="rId7"/>
    <p:sldId id="262" r:id="rId8"/>
  </p:sldIdLst>
  <p:sldSz cx="9144000" cy="5143500" type="screen16x9"/>
  <p:notesSz cx="6858000" cy="9144000"/>
  <p:embeddedFontLst>
    <p:embeddedFont>
      <p:font typeface="Calibri" pitchFamily="34" charset="0"/>
      <p:regular r:id="rId10"/>
      <p:bold r:id="rId11"/>
      <p:italic r:id="rId12"/>
      <p:boldItalic r:id="rId13"/>
    </p:embeddedFont>
    <p:embeddedFont>
      <p:font typeface="Public Sans" charset="0"/>
      <p:regular r:id="rId14"/>
      <p:bold r:id="rId15"/>
      <p:italic r:id="rId16"/>
      <p:boldItalic r:id="rId17"/>
    </p:embeddedFont>
    <p:embeddedFont>
      <p:font typeface="Arial Rounded MT Bold" pitchFamily="34" charset="0"/>
      <p:regular r:id="rId18"/>
    </p:embeddedFont>
    <p:embeddedFont>
      <p:font typeface="ILIIOR+EBGaramond-Bold" charset="0"/>
      <p:regular r:id="rId19"/>
    </p:embeddedFont>
    <p:embeddedFont>
      <p:font typeface="IDNLAK+EBGaramond-Medium" charset="0"/>
      <p:regular r:id="rId20"/>
    </p:embeddedFont>
    <p:embeddedFont>
      <p:font typeface="EB Garamond Medium" charset="0"/>
      <p:regular r:id="rId21"/>
      <p:bold r:id="rId22"/>
      <p:italic r:id="rId23"/>
      <p:boldItalic r:id="rId24"/>
    </p:embeddedFont>
    <p:embeddedFont>
      <p:font typeface="Montserrat ExtraBold" charset="0"/>
      <p:bold r:id="rId25"/>
      <p:boldItalic r:id="rId26"/>
    </p:embeddedFont>
    <p:embeddedFont>
      <p:font typeface="EB Garamond" charset="0"/>
      <p:regular r:id="rId27"/>
      <p:bold r:id="rId28"/>
      <p:italic r:id="rId29"/>
      <p:boldItalic r:id="rId30"/>
    </p:embeddedFont>
    <p:embeddedFont>
      <p:font typeface="EB Garamond ExtraBold" charset="0"/>
      <p:bold r:id="rId31"/>
      <p:boldItalic r:id="rId32"/>
    </p:embeddedFont>
    <p:embeddedFont>
      <p:font typeface="Bahnschrift Light" pitchFamily="34" charset="0"/>
      <p:regular r:id="rId33"/>
    </p:embeddedFont>
    <p:embeddedFont>
      <p:font typeface="Arial Narrow" pitchFamily="34" charset="0"/>
      <p:regular r:id="rId34"/>
      <p:bold r:id="rId35"/>
      <p:italic r:id="rId36"/>
      <p:boldItalic r:id="rId37"/>
    </p:embeddedFont>
    <p:embeddedFont>
      <p:font typeface="EB Garamond SemiBold" charset="0"/>
      <p:regular r:id="rId38"/>
      <p:bold r:id="rId39"/>
      <p:italic r:id="rId40"/>
      <p:boldItalic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395">
          <p15:clr>
            <a:srgbClr val="A4A3A4"/>
          </p15:clr>
        </p15:guide>
        <p15:guide id="2" pos="2880">
          <p15:clr>
            <a:srgbClr val="9AA0A6"/>
          </p15:clr>
        </p15:guide>
        <p15:guide id="3" orient="horz" pos="1429">
          <p15:clr>
            <a:srgbClr val="A4A3A4"/>
          </p15:clr>
        </p15:guide>
        <p15:guide id="4" pos="423">
          <p15:clr>
            <a:srgbClr val="A4A3A4"/>
          </p15:clr>
        </p15:guide>
        <p15:guide id="5" orient="horz" pos="158">
          <p15:clr>
            <a:srgbClr val="A4A3A4"/>
          </p15:clr>
        </p15:guide>
        <p15:guide id="6" orient="horz" pos="2787">
          <p15:clr>
            <a:srgbClr val="A4A3A4"/>
          </p15:clr>
        </p15:guide>
        <p15:guide id="7" pos="2001">
          <p15:clr>
            <a:srgbClr val="A4A3A4"/>
          </p15:clr>
        </p15:guide>
        <p15:guide id="8" pos="3388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42" roundtripDataSignature="AMtx7mgoBr7w2w/k6FukyUV8zyuRKQ1f/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CDFE8DD-8876-4DAC-8A29-8DA13A1A0097}">
  <a:tblStyle styleId="{FCDFE8DD-8876-4DAC-8A29-8DA13A1A0097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 snapToGrid="0">
      <p:cViewPr varScale="1">
        <p:scale>
          <a:sx n="115" d="100"/>
          <a:sy n="115" d="100"/>
        </p:scale>
        <p:origin x="-684" y="-102"/>
      </p:cViewPr>
      <p:guideLst>
        <p:guide orient="horz" pos="2395"/>
        <p:guide orient="horz" pos="1429"/>
        <p:guide orient="horz" pos="158"/>
        <p:guide orient="horz" pos="2787"/>
        <p:guide pos="2880"/>
        <p:guide pos="423"/>
        <p:guide pos="2001"/>
        <p:guide pos="338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26" Type="http://schemas.openxmlformats.org/officeDocument/2006/relationships/font" Target="fonts/font17.fntdata"/><Relationship Id="rId39" Type="http://schemas.openxmlformats.org/officeDocument/2006/relationships/font" Target="fonts/font30.fntdata"/><Relationship Id="rId3" Type="http://schemas.openxmlformats.org/officeDocument/2006/relationships/slide" Target="slides/slide2.xml"/><Relationship Id="rId21" Type="http://schemas.openxmlformats.org/officeDocument/2006/relationships/font" Target="fonts/font12.fntdata"/><Relationship Id="rId34" Type="http://schemas.openxmlformats.org/officeDocument/2006/relationships/font" Target="fonts/font25.fntdata"/><Relationship Id="rId42" Type="http://customschemas.google.com/relationships/presentationmetadata" Target="metadata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font" Target="fonts/font16.fntdata"/><Relationship Id="rId33" Type="http://schemas.openxmlformats.org/officeDocument/2006/relationships/font" Target="fonts/font24.fntdata"/><Relationship Id="rId38" Type="http://schemas.openxmlformats.org/officeDocument/2006/relationships/font" Target="fonts/font29.fntdata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29" Type="http://schemas.openxmlformats.org/officeDocument/2006/relationships/font" Target="fonts/font20.fntdata"/><Relationship Id="rId41" Type="http://schemas.openxmlformats.org/officeDocument/2006/relationships/font" Target="fonts/font3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font" Target="fonts/font15.fntdata"/><Relationship Id="rId32" Type="http://schemas.openxmlformats.org/officeDocument/2006/relationships/font" Target="fonts/font23.fntdata"/><Relationship Id="rId37" Type="http://schemas.openxmlformats.org/officeDocument/2006/relationships/font" Target="fonts/font28.fntdata"/><Relationship Id="rId40" Type="http://schemas.openxmlformats.org/officeDocument/2006/relationships/font" Target="fonts/font31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font" Target="fonts/font14.fntdata"/><Relationship Id="rId28" Type="http://schemas.openxmlformats.org/officeDocument/2006/relationships/font" Target="fonts/font19.fntdata"/><Relationship Id="rId36" Type="http://schemas.openxmlformats.org/officeDocument/2006/relationships/font" Target="fonts/font27.fntdata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31" Type="http://schemas.openxmlformats.org/officeDocument/2006/relationships/font" Target="fonts/font22.fntdata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font" Target="fonts/font13.fntdata"/><Relationship Id="rId27" Type="http://schemas.openxmlformats.org/officeDocument/2006/relationships/font" Target="fonts/font18.fntdata"/><Relationship Id="rId30" Type="http://schemas.openxmlformats.org/officeDocument/2006/relationships/font" Target="fonts/font21.fntdata"/><Relationship Id="rId35" Type="http://schemas.openxmlformats.org/officeDocument/2006/relationships/font" Target="fonts/font26.fntdata"/><Relationship Id="rId43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="" xmlns:p14="http://schemas.microsoft.com/office/powerpoint/2010/main" val="2903414107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Google Shape;1844;g1f5dca458e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5" name="Google Shape;1845;g1f5dca458e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="" xmlns:p14="http://schemas.microsoft.com/office/powerpoint/2010/main" val="38546632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4" name="Google Shape;1854;g2139e008f0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55" name="Google Shape;1855;g2139e008f0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="" xmlns:p14="http://schemas.microsoft.com/office/powerpoint/2010/main" val="5545456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1" name="Google Shape;1861;g1f5dca458e3_0_18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2" name="Google Shape;1862;g1f5dca458e3_0_18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35636740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" name="Google Shape;1873;p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74" name="Google Shape;1874;p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="" xmlns:p14="http://schemas.microsoft.com/office/powerpoint/2010/main" val="21931814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" name="Google Shape;1879;p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80" name="Google Shape;1880;p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="" xmlns:p14="http://schemas.microsoft.com/office/powerpoint/2010/main" val="15392146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2.png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Master" Target="../slideMasters/slideMaster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First page 2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14" descr="Diagram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214"/>
          <p:cNvCxnSpPr/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9;p214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3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22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222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72" name="Google Shape;72;p22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" name="Google Shape;73;p22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" name="Google Shape;74;p22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rQTiEr6bSQ="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3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9" name="Google Shape;1689;p31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0" name="Google Shape;1690;p313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691" name="Google Shape;1691;p313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313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313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313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313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313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313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313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313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313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01" name="Google Shape;1701;p313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Fiqkk2h2H6o="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3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4" name="Google Shape;1704;p31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5" name="Google Shape;1705;p314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706" name="Google Shape;1706;p314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314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314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314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314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314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314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314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314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314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16" name="Google Shape;1716;p314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dHUCw+y0GI="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8" name="Google Shape;1718;p315" descr="Background pattern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315" descr="A group of people sitting at a tabl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 l="40" t="31"/>
          <a:stretch/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315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315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2" name="Google Shape;1722;p315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3" name="Google Shape;1723;p315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24" name="Google Shape;1724;p315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nWgfZNftxRw="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6" name="Google Shape;1726;p316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31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8" name="Google Shape;1728;p316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29" name="Google Shape;1729;p316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30" name="Google Shape;1730;p316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31" name="Google Shape;1731;p3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316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PBrfs17CEA="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4" name="Google Shape;1734;p317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3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6" name="Google Shape;1736;p317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37" name="Google Shape;1737;p317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8" name="Google Shape;1738;p317"/>
          <p:cNvPicPr preferRelativeResize="0"/>
          <p:nvPr/>
        </p:nvPicPr>
        <p:blipFill rotWithShape="1">
          <a:blip r:embed="rId4">
            <a:alphaModFix/>
          </a:blip>
          <a:srcRect t="-864" b="4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317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9fAr2Fmnqc="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" name="Google Shape;1741;p318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3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3" name="Google Shape;1743;p318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44" name="Google Shape;1744;p318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45" name="Google Shape;1745;p31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46" name="Google Shape;1746;p3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318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OPK8NqaGOM="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9" name="Google Shape;1749;p319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3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1" name="Google Shape;1751;p319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2" name="Google Shape;1752;p319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3" name="Google Shape;1753;p319"/>
          <p:cNvPicPr preferRelativeResize="0"/>
          <p:nvPr/>
        </p:nvPicPr>
        <p:blipFill rotWithShape="1">
          <a:blip r:embed="rId4">
            <a:alphaModFix/>
          </a:blip>
          <a:srcRect t="-864" b="4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319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r4No7qG+OZA=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3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3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320" descr="A picture containing text, dark, night sky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320" descr="Char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320"/>
          <p:cNvSpPr txBox="1">
            <a:spLocks noGrp="1"/>
          </p:cNvSpPr>
          <p:nvPr>
            <p:ph type="body" idx="1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JUt4ul/zGWI="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32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763" name="Google Shape;1763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4" name="Google Shape;1764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65" name="Google Shape;1765;p32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321" descr="A picture containing text&#10;&#10;Description automatically generated"/>
          <p:cNvPicPr preferRelativeResize="0"/>
          <p:nvPr/>
        </p:nvPicPr>
        <p:blipFill rotWithShape="1">
          <a:blip r:embed="rId4">
            <a:alphaModFix amt="85000"/>
          </a:blip>
          <a:srcRect/>
          <a:stretch/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321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68" name="Google Shape;1768;p321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"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Google Shape;1770;p322"/>
          <p:cNvPicPr preferRelativeResize="0"/>
          <p:nvPr/>
        </p:nvPicPr>
        <p:blipFill rotWithShape="1">
          <a:blip r:embed="rId2">
            <a:alphaModFix amt="70000"/>
          </a:blip>
          <a:srcRect t="107" b="41"/>
          <a:stretch/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32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322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73" name="Google Shape;1773;p322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74" name="Google Shape;1774;p322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4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oogle Shape;76;p223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77" name="Google Shape;77;p223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4117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78" name="Google Shape;78;p223" descr="A group of people in clothing&#10;&#10;Description automatically generated with medium confidenc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9" name="Google Shape;79;p2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223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" name="Google Shape;81;p22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" name="Google Shape;82;p22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slide"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323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77" name="Google Shape;1777;p323"/>
            <p:cNvPicPr preferRelativeResize="0"/>
            <p:nvPr/>
          </p:nvPicPr>
          <p:blipFill rotWithShape="1">
            <a:blip r:embed="rId2">
              <a:alphaModFix/>
            </a:blip>
            <a:srcRect t="103" b="43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8" name="Google Shape;1778;p323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4117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79" name="Google Shape;1779;p3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0" name="Google Shape;1780;p323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81" name="Google Shape;1781;p323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82" name="Google Shape;1782;p323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83" name="Google Shape;1783;p32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84" name="Google Shape;1784;p32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3"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6" name="Google Shape;1786;p324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87" name="Google Shape;1787;p324"/>
            <p:cNvPicPr preferRelativeResize="0"/>
            <p:nvPr/>
          </p:nvPicPr>
          <p:blipFill rotWithShape="1">
            <a:blip r:embed="rId2">
              <a:alphaModFix/>
            </a:blip>
            <a:srcRect t="103" b="43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8" name="Google Shape;1788;p324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4117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89" name="Google Shape;1789;p32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0" name="Google Shape;1790;p324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91" name="Google Shape;1791;p324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92" name="Google Shape;1792;p324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93" name="Google Shape;1793;p324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4" name="Google Shape;1794;p324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MWIvaKZLkwM="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325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7" name="Google Shape;1797;p32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8" name="Google Shape;1798;p325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799" name="Google Shape;1799;p325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0" name="Google Shape;1800;p325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1" name="Google Shape;1801;p325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I4xA18PJAQ="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326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4" name="Google Shape;1804;p32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5" name="Google Shape;1805;p326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6" name="Google Shape;1806;p326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7" name="Google Shape;1807;p326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8" name="Google Shape;1808;p326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VJgTm3UpWw="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327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1" name="Google Shape;1811;p32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2" name="Google Shape;1812;p327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13" name="Google Shape;1813;p327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4" name="Google Shape;1814;p327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15" name="Google Shape;1815;p327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Guided activity"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28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1818" name="Google Shape;1818;p328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41" r="40" b="82"/>
          <a:stretch/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1819" name="Google Shape;1819;p328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20" name="Google Shape;1820;p328"/>
          <p:cNvCxnSpPr/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21" name="Google Shape;1821;p328" descr="A picture containing indoo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75" r="89"/>
          <a:stretch/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22" name="Google Shape;1822;p328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23" name="Google Shape;1823;p328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tCKij3Zla0="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5" name="Google Shape;1825;p329" descr="A picture containing graphical user interfac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6" name="Google Shape;1826;p32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/>
          <a:lstStyle/>
          <a:p>
            <a:r>
              <a:rPr lang="en-US"/>
              <a:t>Title</a:t>
            </a:r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/>
          <a:lstStyle/>
          <a:p>
            <a:fld id="{C16525B2-4347-4F72-BAF7-76B19438D329}" type="datetimeFigureOut">
              <a:rPr lang="en-US" smtClean="0"/>
              <a:pPr/>
              <a:t>11/3/2023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/>
          <a:lstStyle/>
          <a:p>
            <a:fld id="{80F073CC-40D5-4B23-8DF0-9BD0A0C12F2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5" name="Google Shape;85;p22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224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87" name="Google Shape;87;p224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224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224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" name="Google Shape;90;p224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3" name="Google Shape;93;p22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225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95" name="Google Shape;95;p22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22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22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" name="Google Shape;98;p22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1" name="Google Shape;101;p22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26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03" name="Google Shape;103;p226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26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226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" name="Google Shape;106;p226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22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" name="Google Shape;110;p2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227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22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2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" name="Google Shape;115;p22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228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17" name="Google Shape;117;p228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8" name="Google Shape;118;p228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28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22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2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" name="Google Shape;123;p22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22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25" name="Google Shape;125;p229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26" name="Google Shape;126;p229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29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3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3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1" name="Google Shape;131;p23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230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33" name="Google Shape;133;p230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4" name="Google Shape;134;p2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30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3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9" name="Google Shape;139;p23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231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41" name="Google Shape;141;p231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2" name="Google Shape;142;p2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31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15" descr="A picture containing person, computer, indoo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r="49"/>
          <a:stretch/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1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1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1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1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21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3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32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232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48" name="Google Shape;148;p232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232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0" name="Google Shape;150;p232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3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33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33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55" name="Google Shape;155;p233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233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7" name="Google Shape;157;p233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34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23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234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62" name="Google Shape;162;p234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" name="Google Shape;163;p234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234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234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66" name="Google Shape;166;p234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7" name="Google Shape;167;p234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234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69" name="Google Shape;169;p234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35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23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235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74" name="Google Shape;174;p235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5" name="Google Shape;175;p235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235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235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235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" name="Google Shape;179;p235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23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35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23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4" name="Google Shape;184;p236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185" name="Google Shape;185;p236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236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236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8" name="Google Shape;188;p236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36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0" name="Google Shape;190;p23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1" name="Google Shape;191;p23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23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37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237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237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7" name="Google Shape;197;p23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8" name="Google Shape;198;p23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23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38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238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03" name="Google Shape;203;p238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4" name="Google Shape;204;p2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5" name="Google Shape;205;p23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23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39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239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0" name="Google Shape;210;p239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1" name="Google Shape;211;p239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3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40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24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240"/>
          <p:cNvSpPr/>
          <p:nvPr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240"/>
          <p:cNvSpPr>
            <a:spLocks noGrp="1"/>
          </p:cNvSpPr>
          <p:nvPr>
            <p:ph type="pic" idx="2"/>
          </p:nvPr>
        </p:nvSpPr>
        <p:spPr>
          <a:xfrm>
            <a:off x="-1" y="0"/>
            <a:ext cx="5312965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7" name="Google Shape;217;p240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8" name="Google Shape;218;p240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4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41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1" name="Google Shape;221;p241"/>
          <p:cNvPicPr preferRelativeResize="0"/>
          <p:nvPr/>
        </p:nvPicPr>
        <p:blipFill rotWithShape="1">
          <a:blip r:embed="rId2">
            <a:alphaModFix/>
          </a:blip>
          <a:srcRect l="71" r="59"/>
          <a:stretch/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4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241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241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5" name="Google Shape;225;p241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6" name="Google Shape;226;p241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21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216"/>
          <p:cNvGrpSpPr/>
          <p:nvPr/>
        </p:nvGrpSpPr>
        <p:grpSpPr>
          <a:xfrm>
            <a:off x="270525" y="226006"/>
            <a:ext cx="175225" cy="4293887"/>
            <a:chOff x="270520" y="1140367"/>
            <a:chExt cx="175260" cy="4075443"/>
          </a:xfrm>
        </p:grpSpPr>
        <p:grpSp>
          <p:nvGrpSpPr>
            <p:cNvPr id="20" name="Google Shape;20;p216"/>
            <p:cNvGrpSpPr/>
            <p:nvPr/>
          </p:nvGrpSpPr>
          <p:grpSpPr>
            <a:xfrm>
              <a:off x="270520" y="3891468"/>
              <a:ext cx="175260" cy="1324342"/>
              <a:chOff x="129115" y="3948030"/>
              <a:chExt cx="175260" cy="1324342"/>
            </a:xfrm>
          </p:grpSpPr>
          <p:sp>
            <p:nvSpPr>
              <p:cNvPr id="21" name="Google Shape;21;p216"/>
              <p:cNvSpPr/>
              <p:nvPr/>
            </p:nvSpPr>
            <p:spPr>
              <a:xfrm>
                <a:off x="129115" y="394803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2" name="Google Shape;22;p216"/>
              <p:cNvCxnSpPr/>
              <p:nvPr/>
            </p:nvCxnSpPr>
            <p:spPr>
              <a:xfrm>
                <a:off x="216745" y="415952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" name="Google Shape;23;p216"/>
            <p:cNvGrpSpPr/>
            <p:nvPr/>
          </p:nvGrpSpPr>
          <p:grpSpPr>
            <a:xfrm>
              <a:off x="270520" y="1140367"/>
              <a:ext cx="175260" cy="2488023"/>
              <a:chOff x="129115" y="1196929"/>
              <a:chExt cx="175260" cy="2488023"/>
            </a:xfrm>
          </p:grpSpPr>
          <p:cxnSp>
            <p:nvCxnSpPr>
              <p:cNvPr id="24" name="Google Shape;24;p216"/>
              <p:cNvCxnSpPr/>
              <p:nvPr/>
            </p:nvCxnSpPr>
            <p:spPr>
              <a:xfrm flipH="1">
                <a:off x="214345" y="1402852"/>
                <a:ext cx="2400" cy="22821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5" name="Google Shape;25;p216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5"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" name="Google Shape;228;p242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229" name="Google Shape;229;p242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242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31" name="Google Shape;231;p242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32" name="Google Shape;232;p242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33" name="Google Shape;233;p242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4" name="Google Shape;234;p242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5" name="Google Shape;235;p242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36" name="Google Shape;236;p242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37" name="Google Shape;237;p242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8" name="Google Shape;238;p242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0" name="Google Shape;240;p243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241" name="Google Shape;241;p243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2" name="Google Shape;242;p243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43" name="Google Shape;243;p243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44" name="Google Shape;244;p243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45" name="Google Shape;245;p243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46" name="Google Shape;246;p243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47" name="Google Shape;247;p243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48" name="Google Shape;248;p243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49" name="Google Shape;249;p243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50" name="Google Shape;250;p243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2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244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2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245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9"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246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246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0" name="Google Shape;260;p246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p24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24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247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5" name="Google Shape;265;p247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6" name="Google Shape;266;p247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247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8" name="Google Shape;268;p247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9" name="Google Shape;269;p247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0" name="Google Shape;270;p247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1" name="Google Shape;271;p2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2" name="Google Shape;272;p2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24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48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248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77" name="Google Shape;277;p248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78" name="Google Shape;278;p248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248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0" name="Google Shape;280;p248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1" name="Google Shape;281;p248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2" name="Google Shape;282;p248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3" name="Google Shape;283;p2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4" name="Google Shape;284;p24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oogle Shape;286;p24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7" name="Google Shape;287;p249"/>
          <p:cNvCxnSpPr/>
          <p:nvPr/>
        </p:nvCxnSpPr>
        <p:spPr>
          <a:xfrm rot="10800000" flipH="1">
            <a:off x="0" y="2140588"/>
            <a:ext cx="9143999" cy="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88" name="Google Shape;288;p249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289" name="Google Shape;289;p249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90" name="Google Shape;290;p249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91" name="Google Shape;291;p249"/>
            <p:cNvCxnSpPr/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92" name="Google Shape;292;p249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93" name="Google Shape;293;p249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294" name="Google Shape;294;p249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95" name="Google Shape;295;p249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96" name="Google Shape;296;p249"/>
            <p:cNvCxnSpPr/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97" name="Google Shape;297;p249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98" name="Google Shape;298;p249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9" name="Google Shape;299;p249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0" name="Google Shape;300;p249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1" name="Google Shape;301;p249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2" name="Google Shape;302;p24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3" name="Google Shape;303;p24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p25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250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250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8" name="Google Shape;308;p250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9" name="Google Shape;309;p250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0" name="Google Shape;310;p250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250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2" name="Google Shape;312;p250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3" name="Google Shape;313;p250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4" name="Google Shape;314;p250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250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6" name="Google Shape;316;p250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7" name="Google Shape;317;p250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8" name="Google Shape;318;p25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" name="Google Shape;319;p2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25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2" name="Google Shape;322;p25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23" name="Google Shape;323;p251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24" name="Google Shape;324;p25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25" name="Google Shape;325;p25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" name="Google Shape;326;p25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" name="Google Shape;327;p25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28" name="Google Shape;328;p25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9" name="Google Shape;329;p25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0" name="Google Shape;330;p25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1" name="Google Shape;331;p25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2" name="Google Shape;332;p25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3" name="Google Shape;333;p25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4" name="Google Shape;334;p25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5" name="Google Shape;335;p2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6" name="Google Shape;336;p2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cJt8AR02Gc=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" name="Google Shape;28;p31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311" descr="Graphical user interfac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2061" y="192491"/>
            <a:ext cx="7839878" cy="4758519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311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31" name="Google Shape;31;p311"/>
          <p:cNvCxnSpPr/>
          <p:nvPr/>
        </p:nvCxnSpPr>
        <p:spPr>
          <a:xfrm>
            <a:off x="4069889" y="1814037"/>
            <a:ext cx="987552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2" name="Google Shape;32;p311"/>
          <p:cNvCxnSpPr/>
          <p:nvPr/>
        </p:nvCxnSpPr>
        <p:spPr>
          <a:xfrm>
            <a:off x="3996377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" name="Google Shape;33;p311"/>
          <p:cNvCxnSpPr/>
          <p:nvPr/>
        </p:nvCxnSpPr>
        <p:spPr>
          <a:xfrm>
            <a:off x="40331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4" name="Google Shape;34;p311"/>
          <p:cNvCxnSpPr/>
          <p:nvPr/>
        </p:nvCxnSpPr>
        <p:spPr>
          <a:xfrm>
            <a:off x="5075539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" name="Google Shape;35;p311"/>
          <p:cNvCxnSpPr/>
          <p:nvPr/>
        </p:nvCxnSpPr>
        <p:spPr>
          <a:xfrm>
            <a:off x="51075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6" name="Google Shape;36;p311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" name="Google Shape;338;p25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9" name="Google Shape;339;p252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40" name="Google Shape;340;p252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1" name="Google Shape;341;p252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42" name="Google Shape;342;p252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" name="Google Shape;343;p252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" name="Google Shape;344;p252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45" name="Google Shape;345;p252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6" name="Google Shape;346;p252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7" name="Google Shape;347;p252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8" name="Google Shape;348;p252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9" name="Google Shape;349;p252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0" name="Google Shape;350;p252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1" name="Google Shape;351;p252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2" name="Google Shape;352;p25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3" name="Google Shape;353;p2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Google Shape;355;p25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6" name="Google Shape;356;p25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57" name="Google Shape;357;p25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58" name="Google Shape;358;p25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59" name="Google Shape;359;p25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0" name="Google Shape;360;p25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1" name="Google Shape;361;p25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62" name="Google Shape;362;p25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3" name="Google Shape;363;p25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4" name="Google Shape;364;p25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5" name="Google Shape;365;p25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6" name="Google Shape;366;p25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7" name="Google Shape;367;p25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8" name="Google Shape;368;p25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9" name="Google Shape;369;p25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0" name="Google Shape;370;p25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Google Shape;372;p25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3" name="Google Shape;373;p254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74" name="Google Shape;374;p254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75" name="Google Shape;375;p254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76" name="Google Shape;376;p254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7" name="Google Shape;377;p254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8" name="Google Shape;378;p254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79" name="Google Shape;379;p254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0" name="Google Shape;380;p254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1" name="Google Shape;381;p254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2" name="Google Shape;382;p254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3" name="Google Shape;383;p254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4" name="Google Shape;384;p254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5" name="Google Shape;385;p254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6" name="Google Shape;386;p25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7" name="Google Shape;387;p25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Google Shape;389;p2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255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1" name="Google Shape;391;p25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2" name="Google Shape;392;p255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" name="Google Shape;393;p25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4" name="Google Shape;394;p255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p25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6" name="Google Shape;396;p255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" name="Google Shape;397;p25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8" name="Google Shape;398;p25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99" name="Google Shape;399;p25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0" name="Google Shape;400;p25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1" name="Google Shape;401;p25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2" name="Google Shape;402;p25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3" name="Google Shape;403;p25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4" name="Google Shape;404;p2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5" name="Google Shape;405;p25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7" name="Google Shape;407;p25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256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9" name="Google Shape;409;p256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0" name="Google Shape;410;p256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256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2" name="Google Shape;412;p256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256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4" name="Google Shape;414;p256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" name="Google Shape;415;p256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6" name="Google Shape;416;p256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7" name="Google Shape;417;p256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8" name="Google Shape;418;p256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9" name="Google Shape;419;p256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0" name="Google Shape;420;p256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1" name="Google Shape;421;p256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2" name="Google Shape;422;p25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3" name="Google Shape;423;p25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5" name="Google Shape;425;p25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257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27" name="Google Shape;427;p257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28" name="Google Shape;428;p257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429" name="Google Shape;429;p257"/>
              <p:cNvCxnSpPr>
                <a:endCxn id="430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1" name="Google Shape;431;p257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0" name="Google Shape;430;p257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32" name="Google Shape;432;p257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433" name="Google Shape;433;p257"/>
              <p:cNvCxnSpPr>
                <a:endCxn id="434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5" name="Google Shape;435;p257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4" name="Google Shape;434;p257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36" name="Google Shape;436;p257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437" name="Google Shape;437;p257"/>
              <p:cNvCxnSpPr>
                <a:endCxn id="438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9" name="Google Shape;439;p257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8" name="Google Shape;438;p257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40" name="Google Shape;440;p257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441" name="Google Shape;441;p257"/>
              <p:cNvCxnSpPr>
                <a:endCxn id="442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43" name="Google Shape;443;p257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42" name="Google Shape;442;p257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44" name="Google Shape;444;p257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5" name="Google Shape;445;p257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6" name="Google Shape;446;p257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7" name="Google Shape;447;p257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8" name="Google Shape;448;p257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9" name="Google Shape;449;p257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0" name="Google Shape;450;p257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1" name="Google Shape;451;p257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2" name="Google Shape;452;p25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3" name="Google Shape;453;p25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5" name="Google Shape;455;p25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6" name="Google Shape;456;p258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457" name="Google Shape;457;p258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58" name="Google Shape;458;p258"/>
            <p:cNvCxnSpPr/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59" name="Google Shape;459;p258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460" name="Google Shape;460;p258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61" name="Google Shape;461;p258"/>
            <p:cNvCxnSpPr/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62" name="Google Shape;462;p258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463" name="Google Shape;463;p258"/>
            <p:cNvCxnSpPr/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64" name="Google Shape;464;p258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65" name="Google Shape;465;p258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466" name="Google Shape;466;p258"/>
            <p:cNvCxnSpPr/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67" name="Google Shape;467;p258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8" name="Google Shape;468;p258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9" name="Google Shape;469;p258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0" name="Google Shape;470;p258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1" name="Google Shape;471;p258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2" name="Google Shape;472;p258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3" name="Google Shape;473;p258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4" name="Google Shape;474;p258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5" name="Google Shape;475;p258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6" name="Google Shape;476;p25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7" name="Google Shape;477;p2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9" name="Google Shape;479;p25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0" name="Google Shape;480;p259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81" name="Google Shape;481;p259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82" name="Google Shape;482;p259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83" name="Google Shape;483;p259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84" name="Google Shape;484;p259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85" name="Google Shape;485;p259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86" name="Google Shape;486;p259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87" name="Google Shape;487;p259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8" name="Google Shape;488;p259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9" name="Google Shape;489;p259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490" name="Google Shape;490;p259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2" name="Google Shape;492;p26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3" name="Google Shape;493;p260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94" name="Google Shape;494;p260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95" name="Google Shape;495;p260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96" name="Google Shape;496;p260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97" name="Google Shape;497;p260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98" name="Google Shape;498;p260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99" name="Google Shape;499;p260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00" name="Google Shape;500;p260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1" name="Google Shape;501;p260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2" name="Google Shape;502;p260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3" name="Google Shape;503;p260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5" name="Google Shape;505;p26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6" name="Google Shape;506;p261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507" name="Google Shape;507;p26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08" name="Google Shape;508;p261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9" name="Google Shape;509;p261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0" name="Google Shape;510;p261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1" name="Google Shape;511;p261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12" name="Google Shape;512;p261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3" name="Google Shape;513;p261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4" name="Google Shape;514;p261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5" name="Google Shape;515;p261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6" name="Google Shape;516;p2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7" name="Google Shape;517;p26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217" descr="A computer on a table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 t="41" r="30" b="41"/>
          <a:stretch/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2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217"/>
          <p:cNvSpPr/>
          <p:nvPr/>
        </p:nvSpPr>
        <p:spPr>
          <a:xfrm>
            <a:off x="2240495" y="1407885"/>
            <a:ext cx="4811571" cy="7667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" name="Google Shape;41;p217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217"/>
          <p:cNvSpPr/>
          <p:nvPr/>
        </p:nvSpPr>
        <p:spPr>
          <a:xfrm>
            <a:off x="2233323" y="613458"/>
            <a:ext cx="4818743" cy="7944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Google Shape;43;p217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" name="Google Shape;44;p217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9" name="Google Shape;519;p26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Google Shape;520;p262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1" name="Google Shape;521;p262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2" name="Google Shape;522;p262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3" name="Google Shape;523;p262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4" name="Google Shape;524;p262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5" name="Google Shape;525;p262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6" name="Google Shape;526;p262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7" name="Google Shape;527;p262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8" name="Google Shape;528;p262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29" name="Google Shape;529;p262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30" name="Google Shape;530;p262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31" name="Google Shape;531;p262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32" name="Google Shape;532;p26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3" name="Google Shape;533;p26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5" name="Google Shape;535;p26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36" name="Google Shape;536;p26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537" name="Google Shape;537;p26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38" name="Google Shape;538;p26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39" name="Google Shape;539;p26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0" name="Google Shape;540;p26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1" name="Google Shape;541;p26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42" name="Google Shape;542;p26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3" name="Google Shape;543;p26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4" name="Google Shape;544;p26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5" name="Google Shape;545;p26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6" name="Google Shape;546;p26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26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48" name="Google Shape;548;p26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49" name="Google Shape;549;p2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0" name="Google Shape;550;p2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2" name="Google Shape;552;p264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53" name="Google Shape;553;p264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4" name="Google Shape;554;p264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5" name="Google Shape;555;p264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6" name="Google Shape;556;p264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7" name="Google Shape;557;p264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58" name="Google Shape;558;p264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9" name="Google Shape;559;p264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0" name="Google Shape;560;p264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1" name="Google Shape;561;p264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2" name="Google Shape;562;p264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3" name="Google Shape;563;p264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4" name="Google Shape;564;p264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5" name="Google Shape;565;p264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6" name="Google Shape;566;p264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7" name="Google Shape;567;p264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8" name="Google Shape;568;p264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9" name="Google Shape;569;p264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0" name="Google Shape;570;p264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2" name="Google Shape;572;p265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73" name="Google Shape;573;p265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4" name="Google Shape;574;p265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5" name="Google Shape;575;p265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6" name="Google Shape;576;p265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7" name="Google Shape;577;p265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78" name="Google Shape;578;p265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9" name="Google Shape;579;p265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0" name="Google Shape;580;p265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1" name="Google Shape;581;p265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2" name="Google Shape;582;p265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3" name="Google Shape;583;p265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4" name="Google Shape;584;p265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5" name="Google Shape;585;p265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6" name="Google Shape;586;p265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7" name="Google Shape;587;p265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8" name="Google Shape;588;p265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9" name="Google Shape;589;p265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0" name="Google Shape;590;p265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2" name="Google Shape;592;p26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3" name="Google Shape;593;p266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594" name="Google Shape;594;p266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5" name="Google Shape;595;p266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6" name="Google Shape;596;p266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7" name="Google Shape;597;p266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8" name="Google Shape;598;p266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9" name="Google Shape;599;p266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00" name="Google Shape;600;p266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1" name="Google Shape;601;p266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2" name="Google Shape;602;p266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3" name="Google Shape;603;p266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4" name="Google Shape;604;p26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5" name="Google Shape;605;p2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7" name="Google Shape;607;p26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8" name="Google Shape;608;p267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09" name="Google Shape;609;p267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0" name="Google Shape;610;p267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1" name="Google Shape;611;p267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2" name="Google Shape;612;p267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3" name="Google Shape;613;p267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4" name="Google Shape;614;p267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15" name="Google Shape;615;p267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6" name="Google Shape;616;p267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7" name="Google Shape;617;p267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8" name="Google Shape;618;p267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9" name="Google Shape;619;p26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0" name="Google Shape;620;p2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2" name="Google Shape;622;p26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23" name="Google Shape;623;p2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4" name="Google Shape;624;p2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25" name="Google Shape;625;p268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626" name="Google Shape;626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27" name="Google Shape;627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28" name="Google Shape;628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29" name="Google Shape;629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0" name="Google Shape;630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1" name="Google Shape;631;p268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632" name="Google Shape;632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33" name="Google Shape;633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34" name="Google Shape;634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35" name="Google Shape;635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6" name="Google Shape;636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7" name="Google Shape;637;p268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638" name="Google Shape;638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39" name="Google Shape;639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0" name="Google Shape;640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1" name="Google Shape;641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2" name="Google Shape;642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3" name="Google Shape;643;p268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644" name="Google Shape;644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5" name="Google Shape;645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6" name="Google Shape;646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7" name="Google Shape;647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8" name="Google Shape;648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9" name="Google Shape;649;p268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650" name="Google Shape;650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51" name="Google Shape;651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2" name="Google Shape;652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3" name="Google Shape;653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4" name="Google Shape;654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55" name="Google Shape;655;p26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6" name="Google Shape;656;p26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7" name="Google Shape;657;p26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8" name="Google Shape;658;p26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9" name="Google Shape;659;p26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1" name="Google Shape;661;p26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62" name="Google Shape;662;p2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63" name="Google Shape;663;p2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64" name="Google Shape;664;p269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65" name="Google Shape;665;p269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66" name="Google Shape;666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67" name="Google Shape;667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68" name="Google Shape;668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69" name="Google Shape;669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0" name="Google Shape;670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1" name="Google Shape;671;p269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2" name="Google Shape;672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73" name="Google Shape;673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74" name="Google Shape;674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75" name="Google Shape;675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6" name="Google Shape;676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7" name="Google Shape;677;p269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8" name="Google Shape;678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79" name="Google Shape;679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0" name="Google Shape;680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1" name="Google Shape;681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2" name="Google Shape;682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3" name="Google Shape;683;p269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4" name="Google Shape;684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5" name="Google Shape;685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6" name="Google Shape;686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7" name="Google Shape;687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8" name="Google Shape;688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9" name="Google Shape;689;p269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90" name="Google Shape;690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91" name="Google Shape;691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2" name="Google Shape;692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3" name="Google Shape;693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4" name="Google Shape;694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695" name="Google Shape;695;p269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6" name="Google Shape;696;p269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7" name="Google Shape;697;p269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8" name="Google Shape;698;p269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9" name="Google Shape;699;p269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27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27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3" name="Google Shape;703;p2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4" name="Google Shape;704;p270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05" name="Google Shape;705;p270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6" name="Google Shape;706;p270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7" name="Google Shape;707;p270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8" name="Google Shape;708;p270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9" name="Google Shape;709;p270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0" name="Google Shape;710;p270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1" name="Google Shape;711;p270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2" name="Google Shape;712;p270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3" name="Google Shape;713;p270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4" name="Google Shape;714;p270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5" name="Google Shape;715;p270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6" name="Google Shape;716;p270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7" name="Google Shape;717;p270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8" name="Google Shape;718;p270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9" name="Google Shape;719;p270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0" name="Google Shape;720;p270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2" name="Google Shape;722;p27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27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4" name="Google Shape;724;p2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5" name="Google Shape;725;p271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26" name="Google Shape;726;p271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7" name="Google Shape;727;p271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8" name="Google Shape;728;p271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9" name="Google Shape;729;p271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0" name="Google Shape;730;p271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1" name="Google Shape;731;p271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2" name="Google Shape;732;p271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3" name="Google Shape;733;p271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4" name="Google Shape;734;p271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5" name="Google Shape;735;p271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6" name="Google Shape;736;p271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7" name="Google Shape;737;p271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8" name="Google Shape;738;p271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9" name="Google Shape;739;p271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0" name="Google Shape;740;p271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1" name="Google Shape;741;p271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218" descr="Graphical user interface,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p2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3" name="Google Shape;743;p27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44" name="Google Shape;744;p27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5" name="Google Shape;745;p2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46" name="Google Shape;746;p272"/>
          <p:cNvCxnSpPr>
            <a:stCxn id="747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47" name="Google Shape;747;p272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8" name="Google Shape;748;p272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9" name="Google Shape;749;p272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0" name="Google Shape;750;p272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1" name="Google Shape;751;p272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2" name="Google Shape;752;p272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3" name="Google Shape;753;p272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4" name="Google Shape;754;p272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5" name="Google Shape;755;p272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6" name="Google Shape;756;p272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7" name="Google Shape;757;p272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8" name="Google Shape;758;p272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9" name="Google Shape;759;p272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0" name="Google Shape;760;p272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2" name="Google Shape;762;p27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63" name="Google Shape;763;p27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4" name="Google Shape;764;p2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65" name="Google Shape;765;p273"/>
          <p:cNvCxnSpPr>
            <a:stCxn id="766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66" name="Google Shape;766;p273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7" name="Google Shape;767;p273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8" name="Google Shape;768;p273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9" name="Google Shape;769;p273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0" name="Google Shape;770;p273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1" name="Google Shape;771;p273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2" name="Google Shape;772;p273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3" name="Google Shape;773;p273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4" name="Google Shape;774;p273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5" name="Google Shape;775;p273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6" name="Google Shape;776;p273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7" name="Google Shape;777;p273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8" name="Google Shape;778;p273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9" name="Google Shape;779;p273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1" name="Google Shape;781;p27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82" name="Google Shape;782;p27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3" name="Google Shape;783;p2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84" name="Google Shape;784;p274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785" name="Google Shape;785;p274"/>
            <p:cNvCxnSpPr>
              <a:stCxn id="786" idx="6"/>
              <a:endCxn id="787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8" name="Google Shape;788;p274"/>
            <p:cNvCxnSpPr>
              <a:stCxn id="786" idx="6"/>
              <a:endCxn id="789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0" name="Google Shape;790;p274"/>
            <p:cNvCxnSpPr>
              <a:stCxn id="786" idx="6"/>
              <a:endCxn id="791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2" name="Google Shape;792;p274"/>
            <p:cNvCxnSpPr>
              <a:stCxn id="786" idx="6"/>
              <a:endCxn id="793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4" name="Google Shape;794;p274"/>
            <p:cNvCxnSpPr>
              <a:stCxn id="786" idx="6"/>
              <a:endCxn id="795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6" name="Google Shape;796;p274"/>
            <p:cNvCxnSpPr>
              <a:stCxn id="786" idx="6"/>
              <a:endCxn id="797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8" name="Google Shape;798;p274"/>
            <p:cNvCxnSpPr>
              <a:stCxn id="786" idx="6"/>
              <a:endCxn id="799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00" name="Google Shape;800;p274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786" name="Google Shape;786;p274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01" name="Google Shape;801;p274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02" name="Google Shape;802;p274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3" name="Google Shape;803;p274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7" name="Google Shape;787;p274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4" name="Google Shape;804;p274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5" name="Google Shape;805;p274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9" name="Google Shape;799;p274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6" name="Google Shape;806;p274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7" name="Google Shape;807;p274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9" name="Google Shape;789;p274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8" name="Google Shape;808;p274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9" name="Google Shape;809;p274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1" name="Google Shape;791;p274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0" name="Google Shape;810;p274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1" name="Google Shape;811;p274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7" name="Google Shape;797;p274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2" name="Google Shape;812;p274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3" name="Google Shape;813;p274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5" name="Google Shape;795;p274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4" name="Google Shape;814;p274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5" name="Google Shape;815;p274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3" name="Google Shape;793;p274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16" name="Google Shape;816;p274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7" name="Google Shape;817;p274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8" name="Google Shape;818;p274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9" name="Google Shape;819;p274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0" name="Google Shape;820;p274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1" name="Google Shape;821;p274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2" name="Google Shape;822;p274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3" name="Google Shape;823;p274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5" name="Google Shape;825;p27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26" name="Google Shape;826;p2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7" name="Google Shape;827;p2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28" name="Google Shape;828;p275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29" name="Google Shape;829;p275"/>
            <p:cNvCxnSpPr>
              <a:stCxn id="830" idx="6"/>
              <a:endCxn id="831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2" name="Google Shape;832;p275"/>
            <p:cNvCxnSpPr>
              <a:stCxn id="830" idx="6"/>
              <a:endCxn id="833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4" name="Google Shape;834;p275"/>
            <p:cNvCxnSpPr>
              <a:stCxn id="830" idx="6"/>
              <a:endCxn id="835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6" name="Google Shape;836;p275"/>
            <p:cNvCxnSpPr>
              <a:stCxn id="830" idx="6"/>
              <a:endCxn id="837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8" name="Google Shape;838;p275"/>
            <p:cNvCxnSpPr>
              <a:stCxn id="830" idx="6"/>
              <a:endCxn id="839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0" name="Google Shape;840;p275"/>
            <p:cNvCxnSpPr>
              <a:stCxn id="830" idx="6"/>
              <a:endCxn id="841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2" name="Google Shape;842;p275"/>
            <p:cNvCxnSpPr>
              <a:stCxn id="830" idx="6"/>
              <a:endCxn id="843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44" name="Google Shape;844;p275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30" name="Google Shape;830;p275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45" name="Google Shape;845;p275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46" name="Google Shape;846;p275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7" name="Google Shape;847;p275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1" name="Google Shape;831;p275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8" name="Google Shape;848;p275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9" name="Google Shape;849;p275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3" name="Google Shape;843;p275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0" name="Google Shape;850;p275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1" name="Google Shape;851;p275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3" name="Google Shape;833;p275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2" name="Google Shape;852;p275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3" name="Google Shape;853;p275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5" name="Google Shape;835;p275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4" name="Google Shape;854;p275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5" name="Google Shape;855;p275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1" name="Google Shape;841;p275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6" name="Google Shape;856;p275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7" name="Google Shape;857;p275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9" name="Google Shape;839;p275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8" name="Google Shape;858;p275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9" name="Google Shape;859;p275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7" name="Google Shape;837;p275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60" name="Google Shape;860;p275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1" name="Google Shape;861;p275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2" name="Google Shape;862;p275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3" name="Google Shape;863;p275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4" name="Google Shape;864;p275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5" name="Google Shape;865;p275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6" name="Google Shape;866;p275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7" name="Google Shape;867;p275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276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117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870" name="Google Shape;870;p27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71" name="Google Shape;871;p27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2" name="Google Shape;872;p2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73" name="Google Shape;873;p276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874" name="Google Shape;874;p276"/>
            <p:cNvCxnSpPr>
              <a:stCxn id="875" idx="6"/>
              <a:endCxn id="876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7" name="Google Shape;877;p276"/>
            <p:cNvCxnSpPr>
              <a:stCxn id="875" idx="6"/>
              <a:endCxn id="878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9" name="Google Shape;879;p276"/>
            <p:cNvCxnSpPr>
              <a:stCxn id="875" idx="6"/>
              <a:endCxn id="880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1" name="Google Shape;881;p276"/>
            <p:cNvCxnSpPr>
              <a:stCxn id="875" idx="6"/>
              <a:endCxn id="882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3" name="Google Shape;883;p276"/>
            <p:cNvCxnSpPr>
              <a:stCxn id="875" idx="6"/>
              <a:endCxn id="884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5" name="Google Shape;885;p276"/>
            <p:cNvCxnSpPr>
              <a:stCxn id="875" idx="6"/>
              <a:endCxn id="886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7" name="Google Shape;887;p276"/>
            <p:cNvCxnSpPr>
              <a:endCxn id="888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75" name="Google Shape;875;p27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889" name="Google Shape;889;p276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890" name="Google Shape;890;p276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876" name="Google Shape;876;p276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1" name="Google Shape;891;p276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2" name="Google Shape;892;p276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878" name="Google Shape;878;p276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3" name="Google Shape;893;p276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4" name="Google Shape;894;p276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886" name="Google Shape;886;p276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5" name="Google Shape;895;p276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6" name="Google Shape;896;p276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884" name="Google Shape;884;p276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7" name="Google Shape;897;p276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8" name="Google Shape;898;p276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880" name="Google Shape;880;p276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9" name="Google Shape;899;p276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00" name="Google Shape;900;p276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888" name="Google Shape;888;p276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1" name="Google Shape;901;p276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02" name="Google Shape;902;p276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882" name="Google Shape;882;p276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3" name="Google Shape;903;p276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04" name="Google Shape;904;p276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5" name="Google Shape;905;p276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6" name="Google Shape;906;p276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7" name="Google Shape;907;p276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8" name="Google Shape;908;p276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9" name="Google Shape;909;p276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0" name="Google Shape;910;p276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1" name="Google Shape;911;p276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277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117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14" name="Google Shape;914;p27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15" name="Google Shape;915;p27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6" name="Google Shape;916;p2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17" name="Google Shape;917;p277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18" name="Google Shape;918;p277"/>
            <p:cNvCxnSpPr>
              <a:stCxn id="919" idx="6"/>
              <a:endCxn id="920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1" name="Google Shape;921;p277"/>
            <p:cNvCxnSpPr>
              <a:stCxn id="919" idx="6"/>
              <a:endCxn id="922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3" name="Google Shape;923;p277"/>
            <p:cNvCxnSpPr>
              <a:stCxn id="919" idx="6"/>
              <a:endCxn id="924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5" name="Google Shape;925;p277"/>
            <p:cNvCxnSpPr>
              <a:stCxn id="919" idx="6"/>
              <a:endCxn id="926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7" name="Google Shape;927;p277"/>
            <p:cNvCxnSpPr>
              <a:stCxn id="919" idx="6"/>
              <a:endCxn id="928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9" name="Google Shape;929;p277"/>
            <p:cNvCxnSpPr>
              <a:stCxn id="919" idx="6"/>
              <a:endCxn id="930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1" name="Google Shape;931;p277"/>
            <p:cNvCxnSpPr>
              <a:endCxn id="932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19" name="Google Shape;919;p27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33" name="Google Shape;933;p277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34" name="Google Shape;934;p277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20" name="Google Shape;920;p277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5" name="Google Shape;935;p277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36" name="Google Shape;936;p277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22" name="Google Shape;922;p277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7" name="Google Shape;937;p277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38" name="Google Shape;938;p277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30" name="Google Shape;930;p277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9" name="Google Shape;939;p277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0" name="Google Shape;940;p277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28" name="Google Shape;928;p277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1" name="Google Shape;941;p277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2" name="Google Shape;942;p277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24" name="Google Shape;924;p277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3" name="Google Shape;943;p277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4" name="Google Shape;944;p277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32" name="Google Shape;932;p277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5" name="Google Shape;945;p277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6" name="Google Shape;946;p277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26" name="Google Shape;926;p277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7" name="Google Shape;947;p277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48" name="Google Shape;948;p277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9" name="Google Shape;949;p277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0" name="Google Shape;950;p277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1" name="Google Shape;951;p277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2" name="Google Shape;952;p277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3" name="Google Shape;953;p277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4" name="Google Shape;954;p277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5" name="Google Shape;955;p277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1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p278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117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58" name="Google Shape;958;p27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59" name="Google Shape;959;p27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0" name="Google Shape;960;p27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61" name="Google Shape;961;p278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62" name="Google Shape;962;p278"/>
            <p:cNvCxnSpPr>
              <a:stCxn id="963" idx="6"/>
              <a:endCxn id="964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5" name="Google Shape;965;p278"/>
            <p:cNvCxnSpPr>
              <a:stCxn id="963" idx="6"/>
              <a:endCxn id="966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7" name="Google Shape;967;p278"/>
            <p:cNvCxnSpPr>
              <a:stCxn id="963" idx="6"/>
              <a:endCxn id="968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9" name="Google Shape;969;p278"/>
            <p:cNvCxnSpPr>
              <a:stCxn id="963" idx="6"/>
              <a:endCxn id="970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1" name="Google Shape;971;p278"/>
            <p:cNvCxnSpPr>
              <a:stCxn id="963" idx="6"/>
              <a:endCxn id="972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3" name="Google Shape;973;p278"/>
            <p:cNvCxnSpPr>
              <a:stCxn id="963" idx="6"/>
              <a:endCxn id="974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5" name="Google Shape;975;p278"/>
            <p:cNvCxnSpPr>
              <a:endCxn id="976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63" name="Google Shape;963;p278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77" name="Google Shape;977;p278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78" name="Google Shape;978;p278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64" name="Google Shape;964;p278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9" name="Google Shape;979;p278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0" name="Google Shape;980;p278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66" name="Google Shape;966;p278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1" name="Google Shape;981;p278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2" name="Google Shape;982;p278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74" name="Google Shape;974;p278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3" name="Google Shape;983;p278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4" name="Google Shape;984;p278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72" name="Google Shape;972;p278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5" name="Google Shape;985;p278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6" name="Google Shape;986;p278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68" name="Google Shape;968;p278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7" name="Google Shape;987;p278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8" name="Google Shape;988;p278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76" name="Google Shape;976;p278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9" name="Google Shape;989;p278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90" name="Google Shape;990;p278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70" name="Google Shape;970;p278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1" name="Google Shape;991;p278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92" name="Google Shape;992;p278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3" name="Google Shape;993;p278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4" name="Google Shape;994;p278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5" name="Google Shape;995;p278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6" name="Google Shape;996;p278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7" name="Google Shape;997;p278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8" name="Google Shape;998;p278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9" name="Google Shape;999;p278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1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1" name="Google Shape;1001;p27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02" name="Google Shape;1002;p27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03" name="Google Shape;1003;p27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04" name="Google Shape;1004;p279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05" name="Google Shape;1005;p279"/>
            <p:cNvCxnSpPr>
              <a:stCxn id="1006" idx="6"/>
              <a:endCxn id="1007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8" name="Google Shape;1008;p279"/>
            <p:cNvCxnSpPr>
              <a:stCxn id="1006" idx="6"/>
              <a:endCxn id="1009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0" name="Google Shape;1010;p279"/>
            <p:cNvCxnSpPr>
              <a:stCxn id="1006" idx="6"/>
              <a:endCxn id="1011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2" name="Google Shape;1012;p279"/>
            <p:cNvCxnSpPr>
              <a:stCxn id="1006" idx="6"/>
              <a:endCxn id="1013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4" name="Google Shape;1014;p279"/>
            <p:cNvCxnSpPr>
              <a:stCxn id="1006" idx="6"/>
              <a:endCxn id="1015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6" name="Google Shape;1016;p279"/>
            <p:cNvCxnSpPr>
              <a:stCxn id="1006" idx="6"/>
              <a:endCxn id="1017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8" name="Google Shape;1018;p279"/>
            <p:cNvCxnSpPr>
              <a:endCxn id="1019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06" name="Google Shape;1006;p279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7" name="Google Shape;1007;p279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9" name="Google Shape;1009;p279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7" name="Google Shape;1017;p279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5" name="Google Shape;1015;p279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1" name="Google Shape;1011;p279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9" name="Google Shape;1019;p279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3" name="Google Shape;1013;p279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20" name="Google Shape;1020;p279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1" name="Google Shape;1021;p279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2" name="Google Shape;1022;p279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3" name="Google Shape;1023;p279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4" name="Google Shape;1024;p279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5" name="Google Shape;1025;p279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6" name="Google Shape;1026;p279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7" name="Google Shape;1027;p279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1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Google Shape;1029;p28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30" name="Google Shape;1030;p28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1" name="Google Shape;1031;p28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32" name="Google Shape;1032;p280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33" name="Google Shape;1033;p280"/>
            <p:cNvCxnSpPr>
              <a:stCxn id="1034" idx="6"/>
              <a:endCxn id="1035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6" name="Google Shape;1036;p280"/>
            <p:cNvCxnSpPr>
              <a:stCxn id="1034" idx="6"/>
              <a:endCxn id="1037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8" name="Google Shape;1038;p280"/>
            <p:cNvCxnSpPr>
              <a:stCxn id="1034" idx="6"/>
              <a:endCxn id="1039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0" name="Google Shape;1040;p280"/>
            <p:cNvCxnSpPr>
              <a:stCxn id="1034" idx="6"/>
              <a:endCxn id="1041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2" name="Google Shape;1042;p280"/>
            <p:cNvCxnSpPr>
              <a:stCxn id="1034" idx="6"/>
              <a:endCxn id="1043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4" name="Google Shape;1044;p280"/>
            <p:cNvCxnSpPr>
              <a:stCxn id="1034" idx="6"/>
              <a:endCxn id="1045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6" name="Google Shape;1046;p280"/>
            <p:cNvCxnSpPr>
              <a:endCxn id="1047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34" name="Google Shape;1034;p280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5" name="Google Shape;1035;p280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7" name="Google Shape;1037;p280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5" name="Google Shape;1045;p280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3" name="Google Shape;1043;p280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9" name="Google Shape;1039;p280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7" name="Google Shape;1047;p280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1" name="Google Shape;1041;p280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8" name="Google Shape;1048;p280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" name="Google Shape;1049;p280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0" name="Google Shape;1050;p280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1" name="Google Shape;1051;p280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2" name="Google Shape;1052;p280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3" name="Google Shape;1053;p280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4" name="Google Shape;1054;p280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5" name="Google Shape;1055;p280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1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7" name="Google Shape;1057;p28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58" name="Google Shape;1058;p2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9" name="Google Shape;1059;p28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60" name="Google Shape;1060;p281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61" name="Google Shape;1061;p281"/>
            <p:cNvCxnSpPr>
              <a:stCxn id="1062" idx="6"/>
              <a:endCxn id="1063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4" name="Google Shape;1064;p281"/>
            <p:cNvCxnSpPr>
              <a:stCxn id="1062" idx="6"/>
              <a:endCxn id="1065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6" name="Google Shape;1066;p281"/>
            <p:cNvCxnSpPr>
              <a:stCxn id="1062" idx="6"/>
              <a:endCxn id="1067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8" name="Google Shape;1068;p281"/>
            <p:cNvCxnSpPr>
              <a:stCxn id="1062" idx="6"/>
              <a:endCxn id="1069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0" name="Google Shape;1070;p281"/>
            <p:cNvCxnSpPr>
              <a:stCxn id="1062" idx="6"/>
              <a:endCxn id="1071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2" name="Google Shape;1072;p281"/>
            <p:cNvCxnSpPr>
              <a:stCxn id="1062" idx="6"/>
              <a:endCxn id="1073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4" name="Google Shape;1074;p281"/>
            <p:cNvCxnSpPr>
              <a:endCxn id="1075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62" name="Google Shape;1062;p281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3" name="Google Shape;1063;p281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5" name="Google Shape;1065;p281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3" name="Google Shape;1073;p281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1" name="Google Shape;1071;p281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7" name="Google Shape;1067;p281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5" name="Google Shape;1075;p281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9" name="Google Shape;1069;p281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76" name="Google Shape;1076;p281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7" name="Google Shape;1077;p281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8" name="Google Shape;1078;p281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9" name="Google Shape;1079;p281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0" name="Google Shape;1080;p281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1" name="Google Shape;1081;p281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2" name="Google Shape;1082;p281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3" name="Google Shape;1083;p281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219"/>
          <p:cNvPicPr preferRelativeResize="0"/>
          <p:nvPr/>
        </p:nvPicPr>
        <p:blipFill rotWithShape="1">
          <a:blip r:embed="rId2">
            <a:alphaModFix amt="95000"/>
          </a:blip>
          <a:srcRect l="54" r="104"/>
          <a:stretch/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0;p2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219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219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" name="Google Shape;53;p2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" name="Google Shape;54;p21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5">
    <p:spTree>
      <p:nvGrpSpPr>
        <p:cNvPr id="1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5" name="Google Shape;1085;p28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86" name="Google Shape;1086;p28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7" name="Google Shape;1087;p28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88" name="Google Shape;1088;p282"/>
          <p:cNvGrpSpPr/>
          <p:nvPr/>
        </p:nvGrpSpPr>
        <p:grpSpPr>
          <a:xfrm>
            <a:off x="2441263" y="1060409"/>
            <a:ext cx="4259386" cy="3399177"/>
            <a:chOff x="2441263" y="1068029"/>
            <a:chExt cx="4259386" cy="3399177"/>
          </a:xfrm>
        </p:grpSpPr>
        <p:pic>
          <p:nvPicPr>
            <p:cNvPr id="1089" name="Google Shape;1089;p282" descr="Icon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25376" y="1068029"/>
              <a:ext cx="3885072" cy="33710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90" name="Google Shape;1090;p282"/>
            <p:cNvGrpSpPr/>
            <p:nvPr/>
          </p:nvGrpSpPr>
          <p:grpSpPr>
            <a:xfrm>
              <a:off x="2441263" y="1089939"/>
              <a:ext cx="4259386" cy="3377267"/>
              <a:chOff x="2441263" y="1089939"/>
              <a:chExt cx="4259386" cy="3377267"/>
            </a:xfrm>
          </p:grpSpPr>
          <p:sp>
            <p:nvSpPr>
              <p:cNvPr id="1091" name="Google Shape;1091;p282"/>
              <p:cNvSpPr/>
              <p:nvPr/>
            </p:nvSpPr>
            <p:spPr>
              <a:xfrm>
                <a:off x="6618723" y="2315344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2" name="Google Shape;1092;p282"/>
              <p:cNvSpPr/>
              <p:nvPr/>
            </p:nvSpPr>
            <p:spPr>
              <a:xfrm>
                <a:off x="6426200" y="356753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3" name="Google Shape;1093;p282"/>
              <p:cNvSpPr/>
              <p:nvPr/>
            </p:nvSpPr>
            <p:spPr>
              <a:xfrm>
                <a:off x="5448688" y="4385279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4" name="Google Shape;1094;p282"/>
              <p:cNvSpPr/>
              <p:nvPr/>
            </p:nvSpPr>
            <p:spPr>
              <a:xfrm>
                <a:off x="6444214" y="1089939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5" name="Google Shape;1095;p282"/>
              <p:cNvSpPr/>
              <p:nvPr/>
            </p:nvSpPr>
            <p:spPr>
              <a:xfrm>
                <a:off x="2441263" y="2315345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6" name="Google Shape;1096;p282"/>
              <p:cNvSpPr/>
              <p:nvPr/>
            </p:nvSpPr>
            <p:spPr>
              <a:xfrm>
                <a:off x="2619761" y="3574306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7" name="Google Shape;1097;p282"/>
              <p:cNvSpPr/>
              <p:nvPr/>
            </p:nvSpPr>
            <p:spPr>
              <a:xfrm>
                <a:off x="3592732" y="4385280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8" name="Google Shape;1098;p282"/>
              <p:cNvSpPr/>
              <p:nvPr/>
            </p:nvSpPr>
            <p:spPr>
              <a:xfrm>
                <a:off x="2619761" y="109671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099" name="Google Shape;1099;p282"/>
            <p:cNvGrpSpPr/>
            <p:nvPr/>
          </p:nvGrpSpPr>
          <p:grpSpPr>
            <a:xfrm>
              <a:off x="3551613" y="1402488"/>
              <a:ext cx="2053983" cy="2053983"/>
              <a:chOff x="3766548" y="1602249"/>
              <a:chExt cx="2053983" cy="2053983"/>
            </a:xfrm>
          </p:grpSpPr>
          <p:sp>
            <p:nvSpPr>
              <p:cNvPr id="1100" name="Google Shape;1100;p282"/>
              <p:cNvSpPr/>
              <p:nvPr/>
            </p:nvSpPr>
            <p:spPr>
              <a:xfrm>
                <a:off x="3766548" y="1602249"/>
                <a:ext cx="2053983" cy="205398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101" name="Google Shape;1101;p282"/>
              <p:cNvSpPr/>
              <p:nvPr/>
            </p:nvSpPr>
            <p:spPr>
              <a:xfrm>
                <a:off x="3820905" y="1656606"/>
                <a:ext cx="1945269" cy="194526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02" name="Google Shape;1102;p282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3" name="Google Shape;1103;p282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4" name="Google Shape;1104;p282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5" name="Google Shape;1105;p282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6" name="Google Shape;1106;p282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7" name="Google Shape;1107;p282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8" name="Google Shape;1108;p282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9" name="Google Shape;1109;p282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0" name="Google Shape;1110;p282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2" name="Google Shape;1112;p28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13" name="Google Shape;1113;p2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4" name="Google Shape;1114;p28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15" name="Google Shape;1115;p283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id="1116" name="Google Shape;1116;p283" descr="A picture containing icon&#10;&#10;Description automatically generated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7" name="Google Shape;1117;p283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8" name="Google Shape;1118;p283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9" name="Google Shape;1119;p283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0" name="Google Shape;1120;p283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1" name="Google Shape;1121;p283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2" name="Google Shape;1122;p283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3" name="Google Shape;1123;p283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4" name="Google Shape;1124;p283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25" name="Google Shape;1125;p283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6" name="Google Shape;1126;p283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7" name="Google Shape;1127;p283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8" name="Google Shape;1128;p283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9" name="Google Shape;1129;p283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0" name="Google Shape;1130;p283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1" name="Google Shape;1131;p283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2" name="Google Shape;1132;p283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3" name="Google Shape;1133;p283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1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5" name="Google Shape;1135;p28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36" name="Google Shape;1136;p28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7" name="Google Shape;1137;p28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38" name="Google Shape;1138;p284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39" name="Google Shape;1139;p284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0" name="Google Shape;1140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1" name="Google Shape;1141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2" name="Google Shape;1142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3" name="Google Shape;1143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44" name="Google Shape;1144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5" name="Google Shape;1145;p284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6" name="Google Shape;1146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7" name="Google Shape;1147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8" name="Google Shape;1148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9" name="Google Shape;1149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0" name="Google Shape;1150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51" name="Google Shape;1151;p284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52" name="Google Shape;1152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3" name="Google Shape;1153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54" name="Google Shape;1154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55" name="Google Shape;1155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6" name="Google Shape;1156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57" name="Google Shape;1157;p284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58" name="Google Shape;1158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9" name="Google Shape;1159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0" name="Google Shape;1160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1" name="Google Shape;1161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2" name="Google Shape;1162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63" name="Google Shape;1163;p284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4" name="Google Shape;1164;p284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5" name="Google Shape;1165;p284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6" name="Google Shape;1166;p284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167" name="Google Shape;1167;p284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168" name="Google Shape;1168;p284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69" name="Google Shape;1169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0" name="Google Shape;1170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1" name="Google Shape;1171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2" name="Google Shape;1172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3" name="Google Shape;1173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74" name="Google Shape;1174;p284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5" name="Google Shape;1175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6" name="Google Shape;1176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7" name="Google Shape;1177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8" name="Google Shape;1178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9" name="Google Shape;1179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0" name="Google Shape;1180;p284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1" name="Google Shape;1181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2" name="Google Shape;1182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3" name="Google Shape;1183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84" name="Google Shape;1184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5" name="Google Shape;1185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6" name="Google Shape;1186;p284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7" name="Google Shape;1187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8" name="Google Shape;1188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9" name="Google Shape;1189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90" name="Google Shape;1190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91" name="Google Shape;1191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92" name="Google Shape;1192;p284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93" name="Google Shape;1193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94" name="Google Shape;1194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95" name="Google Shape;1195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96" name="Google Shape;1196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97" name="Google Shape;1197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98" name="Google Shape;1198;p284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9" name="Google Shape;1199;p284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0" name="Google Shape;1200;p284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1" name="Google Shape;1201;p284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2" name="Google Shape;1202;p284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1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4" name="Google Shape;1204;p28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05" name="Google Shape;1205;p28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6" name="Google Shape;1206;p28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07" name="Google Shape;1207;p285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08" name="Google Shape;1208;p285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09" name="Google Shape;1209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0" name="Google Shape;1210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1" name="Google Shape;1211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2" name="Google Shape;1212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3" name="Google Shape;1213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14" name="Google Shape;1214;p285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5" name="Google Shape;1215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6" name="Google Shape;1216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7" name="Google Shape;1217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8" name="Google Shape;1218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9" name="Google Shape;1219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20" name="Google Shape;1220;p285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21" name="Google Shape;1221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2" name="Google Shape;1222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3" name="Google Shape;1223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24" name="Google Shape;1224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25" name="Google Shape;1225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26" name="Google Shape;1226;p285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27" name="Google Shape;1227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8" name="Google Shape;1228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9" name="Google Shape;1229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0" name="Google Shape;1230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1" name="Google Shape;1231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32" name="Google Shape;1232;p285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3" name="Google Shape;1233;p285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4" name="Google Shape;1234;p285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5" name="Google Shape;1235;p285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36" name="Google Shape;1236;p285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37" name="Google Shape;1237;p28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8" name="Google Shape;1238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39" name="Google Shape;1239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0" name="Google Shape;1240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1" name="Google Shape;1241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2" name="Google Shape;1242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3" name="Google Shape;1243;p28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44" name="Google Shape;1244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5" name="Google Shape;1245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6" name="Google Shape;1246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7" name="Google Shape;1247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8" name="Google Shape;1248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9" name="Google Shape;1249;p28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0" name="Google Shape;1250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1" name="Google Shape;1251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2" name="Google Shape;1252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3" name="Google Shape;1253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54" name="Google Shape;1254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55" name="Google Shape;1255;p28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6" name="Google Shape;1256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7" name="Google Shape;1257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8" name="Google Shape;1258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9" name="Google Shape;1259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60" name="Google Shape;1260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61" name="Google Shape;1261;p28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62" name="Google Shape;1262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63" name="Google Shape;1263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64" name="Google Shape;1264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65" name="Google Shape;1265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66" name="Google Shape;1266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67" name="Google Shape;1267;p285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8" name="Google Shape;1268;p285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9" name="Google Shape;1269;p285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0" name="Google Shape;1270;p285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1" name="Google Shape;1271;p285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1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3" name="Google Shape;1273;p28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74" name="Google Shape;1274;p28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5" name="Google Shape;1275;p28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76" name="Google Shape;1276;p286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77" name="Google Shape;1277;p286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8" name="Google Shape;1278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79" name="Google Shape;1279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0" name="Google Shape;1280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1" name="Google Shape;1281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2" name="Google Shape;1282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3" name="Google Shape;1283;p286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84" name="Google Shape;1284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5" name="Google Shape;1285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6" name="Google Shape;1286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7" name="Google Shape;1287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8" name="Google Shape;1288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9" name="Google Shape;1289;p286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90" name="Google Shape;1290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1" name="Google Shape;1291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2" name="Google Shape;1292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3" name="Google Shape;1293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94" name="Google Shape;1294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95" name="Google Shape;1295;p286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96" name="Google Shape;1296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7" name="Google Shape;1297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8" name="Google Shape;1298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9" name="Google Shape;1299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0" name="Google Shape;1300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01" name="Google Shape;1301;p286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2" name="Google Shape;1302;p286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3" name="Google Shape;1303;p286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4" name="Google Shape;1304;p286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05" name="Google Shape;1305;p286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06" name="Google Shape;1306;p286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7" name="Google Shape;1307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8" name="Google Shape;1308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09" name="Google Shape;1309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0" name="Google Shape;1310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1" name="Google Shape;1311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2" name="Google Shape;1312;p286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3" name="Google Shape;1313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14" name="Google Shape;1314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5" name="Google Shape;1315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6" name="Google Shape;1316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7" name="Google Shape;1317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8" name="Google Shape;1318;p286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9" name="Google Shape;1319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0" name="Google Shape;1320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1" name="Google Shape;1321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2" name="Google Shape;1322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3" name="Google Shape;1323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24" name="Google Shape;1324;p286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25" name="Google Shape;1325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6" name="Google Shape;1326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7" name="Google Shape;1327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8" name="Google Shape;1328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9" name="Google Shape;1329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30" name="Google Shape;1330;p286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31" name="Google Shape;1331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32" name="Google Shape;1332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33" name="Google Shape;1333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34" name="Google Shape;1334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35" name="Google Shape;1335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36" name="Google Shape;1336;p286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7" name="Google Shape;1337;p286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8" name="Google Shape;1338;p286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9" name="Google Shape;1339;p286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40" name="Google Shape;1340;p286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1" name="Shape 1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2" name="Google Shape;1342;p28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43" name="Google Shape;1343;p28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44" name="Google Shape;1344;p28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45" name="Google Shape;1345;p287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1346" name="Google Shape;1346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7" name="Google Shape;1347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8" name="Google Shape;1348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49" name="Google Shape;1349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0" name="Google Shape;1350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1" name="Google Shape;1351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2" name="Google Shape;1352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3" name="Google Shape;1353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54" name="Google Shape;1354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5" name="Google Shape;1355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6" name="Google Shape;1356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7" name="Google Shape;1357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8" name="Google Shape;1358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9" name="Google Shape;1359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0" name="Google Shape;1360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1" name="Google Shape;1361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2" name="Google Shape;1362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3" name="Google Shape;1363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64" name="Google Shape;1364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65" name="Google Shape;1365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6" name="Google Shape;1366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7" name="Google Shape;1367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8" name="Google Shape;1368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9" name="Google Shape;1369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70" name="Google Shape;1370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1" name="Google Shape;1371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2" name="Google Shape;1372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73" name="Google Shape;1373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74" name="Google Shape;1374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75" name="Google Shape;1375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76" name="Google Shape;1376;p287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7" name="Google Shape;1377;p287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8" name="Google Shape;1378;p287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9" name="Google Shape;1379;p287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80" name="Google Shape;1380;p287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81" name="Google Shape;1381;p287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82" name="Google Shape;1382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3" name="Google Shape;1383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84" name="Google Shape;1384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5" name="Google Shape;1385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6" name="Google Shape;1386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7" name="Google Shape;1387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8" name="Google Shape;1388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9" name="Google Shape;1389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0" name="Google Shape;1390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1" name="Google Shape;1391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2" name="Google Shape;1392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3" name="Google Shape;1393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94" name="Google Shape;1394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5" name="Google Shape;1395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6" name="Google Shape;1396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7" name="Google Shape;1397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8" name="Google Shape;1398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9" name="Google Shape;1399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400" name="Google Shape;1400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401" name="Google Shape;1401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402" name="Google Shape;1402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03" name="Google Shape;1403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404" name="Google Shape;1404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05" name="Google Shape;1405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406" name="Google Shape;1406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407" name="Google Shape;1407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408" name="Google Shape;1408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09" name="Google Shape;1409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410" name="Google Shape;1410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11" name="Google Shape;1411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12" name="Google Shape;1412;p287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3" name="Google Shape;1413;p287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4" name="Google Shape;1414;p287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5" name="Google Shape;1415;p287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6" name="Google Shape;1416;p287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1" name="Shape 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8" name="Google Shape;1418;p28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19" name="Google Shape;1419;p2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20" name="Google Shape;1420;p28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21" name="Google Shape;1421;p288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422" name="Google Shape;1422;p288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423" name="Google Shape;1423;p288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424" name="Google Shape;1424;p288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5" name="Google Shape;1425;p288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6" name="Google Shape;1426;p288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7" name="Google Shape;1427;p288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8" name="Google Shape;1428;p288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429" name="Google Shape;1429;p288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430" name="Google Shape;1430;p288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1" name="Google Shape;1431;p288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2" name="Google Shape;1432;p288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3" name="Google Shape;1433;p288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4" name="Google Shape;1434;p288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435" name="Google Shape;1435;p288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436" name="Google Shape;1436;p288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7" name="Google Shape;1437;p288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8" name="Google Shape;1438;p288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9" name="Google Shape;1439;p288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0" name="Google Shape;1440;p288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1" name="Google Shape;1441;p288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2" name="Google Shape;1442;p288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3" name="Google Shape;1443;p288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4" name="Google Shape;1444;p288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5" name="Google Shape;1445;p288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6" name="Google Shape;1446;p288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7" name="Google Shape;1447;p288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8" name="Google Shape;1448;p288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9" name="Google Shape;1449;p288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0" name="Google Shape;1450;p288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1" name="Google Shape;1451;p288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2" name="Google Shape;1452;p288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3" name="Google Shape;1453;p288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4" name="Google Shape;1454;p288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5" name="Google Shape;1455;p288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6" name="Google Shape;1456;p288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7" name="Google Shape;1457;p288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4901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8" name="Google Shape;1458;p288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9" name="Google Shape;1459;p288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0" name="Google Shape;1460;p288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1" name="Google Shape;1461;p288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2" name="Google Shape;1462;p288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3" name="Google Shape;1463;p288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4" name="Google Shape;1464;p288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5" name="Google Shape;1465;p288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6" name="Google Shape;1466;p288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7" name="Google Shape;1467;p288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68" name="Google Shape;1468;p288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9" name="Google Shape;1469;p288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0" name="Google Shape;1470;p288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1" name="Google Shape;1471;p288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2" name="Google Shape;1472;p288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3" name="Google Shape;1473;p288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4" name="Google Shape;1474;p288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5" name="Google Shape;1475;p288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6" name="Google Shape;1476;p288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7" name="Google Shape;1477;p288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2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9" name="Google Shape;1479;p28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80" name="Google Shape;1480;p28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81" name="Google Shape;1481;p28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1" name="Shape 1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3" name="Google Shape;1483;p29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84" name="Google Shape;1484;p29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5" name="Google Shape;1485;p290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6" name="Google Shape;1486;p290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87" name="Google Shape;1487;p290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8" name="Google Shape;1488;p290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1" name="Shape 1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0" name="Google Shape;1490;p291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91" name="Google Shape;1491;p29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2" name="Google Shape;1492;p291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93" name="Google Shape;1493;p291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4" name="Google Shape;1494;p291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95" name="Google Shape;1495;p291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 2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220"/>
          <p:cNvPicPr preferRelativeResize="0"/>
          <p:nvPr/>
        </p:nvPicPr>
        <p:blipFill rotWithShape="1">
          <a:blip r:embed="rId2">
            <a:alphaModFix/>
          </a:blip>
          <a:srcRect l="51" t="46" r="26" b="10"/>
          <a:stretch/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2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220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" name="Google Shape;59;p220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" name="Google Shape;60;p22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" name="Google Shape;61;p22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1" name="Shape 1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7" name="Google Shape;1497;p292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98" name="Google Shape;1498;p29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9" name="Google Shape;1499;p292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500" name="Google Shape;1500;p292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501" name="Google Shape;1501;p292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02" name="Google Shape;1502;p292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3">
    <p:spTree>
      <p:nvGrpSpPr>
        <p:cNvPr id="1" name="Shape 1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4" name="Google Shape;1504;p293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05" name="Google Shape;1505;p29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6" name="Google Shape;1506;p293"/>
          <p:cNvGrpSpPr/>
          <p:nvPr/>
        </p:nvGrpSpPr>
        <p:grpSpPr>
          <a:xfrm>
            <a:off x="1403060" y="1183590"/>
            <a:ext cx="6337881" cy="1569620"/>
            <a:chOff x="1492092" y="1002130"/>
            <a:chExt cx="6337881" cy="1569620"/>
          </a:xfrm>
        </p:grpSpPr>
        <p:cxnSp>
          <p:nvCxnSpPr>
            <p:cNvPr id="1507" name="Google Shape;1507;p293"/>
            <p:cNvCxnSpPr/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508" name="Google Shape;1508;p293"/>
            <p:cNvSpPr txBox="1"/>
            <p:nvPr/>
          </p:nvSpPr>
          <p:spPr>
            <a:xfrm>
              <a:off x="4302597" y="1002130"/>
              <a:ext cx="716871" cy="15696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09" name="Google Shape;1509;p293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510" name="Google Shape;1510;p293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11" name="Google Shape;1511;p293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12" name="Google Shape;1512;p293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4" name="Google Shape;1514;p2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15" name="Google Shape;1515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6" name="Google Shape;1516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17" name="Google Shape;1517;p29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8" name="Google Shape;1518;p294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19" name="Google Shape;1519;p294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20" name="Google Shape;1520;p294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21" name="Google Shape;1521;p294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22" name="Google Shape;1522;p294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23" name="Google Shape;1523;p294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5" name="Google Shape;1525;p29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26" name="Google Shape;1526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7" name="Google Shape;1527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28" name="Google Shape;1528;p29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9" name="Google Shape;1529;p295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30" name="Google Shape;1530;p295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31" name="Google Shape;1531;p295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32" name="Google Shape;1532;p295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33" name="Google Shape;1533;p295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34" name="Google Shape;1534;p295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" name="Google Shape;1536;p296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37" name="Google Shape;1537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8" name="Google Shape;1538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39" name="Google Shape;1539;p29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40" name="Google Shape;1540;p296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41" name="Google Shape;1541;p296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42" name="Google Shape;1542;p296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43" name="Google Shape;1543;p296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44" name="Google Shape;1544;p296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45" name="Google Shape;1545;p296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1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7" name="Google Shape;1547;p29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48" name="Google Shape;1548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49" name="Google Shape;1549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50" name="Google Shape;1550;p29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51" name="Google Shape;1551;p297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52" name="Google Shape;1552;p297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53" name="Google Shape;1553;p297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54" name="Google Shape;1554;p297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55" name="Google Shape;1555;p297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6" name="Google Shape;1556;p297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7" name="Google Shape;1557;p297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8" name="Google Shape;1558;p297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59" name="Google Shape;1559;p297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60" name="Google Shape;1560;p297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1" name="Google Shape;1561;p297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2" name="Google Shape;1562;p297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3" name="Google Shape;1563;p297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64" name="Google Shape;1564;p297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1" name="Shape 1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6" name="Google Shape;1566;p298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67" name="Google Shape;1567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68" name="Google Shape;1568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69" name="Google Shape;1569;p29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0" name="Google Shape;1570;p298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1" name="Google Shape;1571;p298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2" name="Google Shape;1572;p298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73" name="Google Shape;1573;p298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74" name="Google Shape;1574;p298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5" name="Google Shape;1575;p298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6" name="Google Shape;1576;p298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7" name="Google Shape;1577;p298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78" name="Google Shape;1578;p298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79" name="Google Shape;1579;p298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0" name="Google Shape;1580;p298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1" name="Google Shape;1581;p298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2" name="Google Shape;1582;p298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83" name="Google Shape;1583;p298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1" name="Shape 1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5" name="Google Shape;1585;p299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86" name="Google Shape;1586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87" name="Google Shape;1587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88" name="Google Shape;1588;p29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89" name="Google Shape;1589;p299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90" name="Google Shape;1590;p299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91" name="Google Shape;1591;p299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92" name="Google Shape;1592;p299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93" name="Google Shape;1593;p299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4" name="Google Shape;1594;p299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5" name="Google Shape;1595;p299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6" name="Google Shape;1596;p299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97" name="Google Shape;1597;p299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98" name="Google Shape;1598;p299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9" name="Google Shape;1599;p299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600" name="Google Shape;1600;p299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601" name="Google Shape;1601;p299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602" name="Google Shape;1602;p299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Dqr8bN/Fa0Y=">
    <p:spTree>
      <p:nvGrpSpPr>
        <p:cNvPr id="1" name="Shape 1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4" name="Google Shape;1604;p30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5" name="Google Shape;1605;p30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06" name="Google Shape;1606;p300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7" name="Google Shape;1607;p300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08" name="Google Shape;1608;p300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/tRW8R9teg=">
    <p:spTree>
      <p:nvGrpSpPr>
        <p:cNvPr id="1" name="Shape 1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0" name="Google Shape;1610;p301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11" name="Google Shape;1611;p301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2" name="Google Shape;1612;p301"/>
          <p:cNvPicPr preferRelativeResize="0"/>
          <p:nvPr/>
        </p:nvPicPr>
        <p:blipFill rotWithShape="1">
          <a:blip r:embed="rId2">
            <a:alphaModFix/>
          </a:blip>
          <a:srcRect r="42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3" name="Google Shape;1613;p30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14" name="Google Shape;1614;p301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15" name="Google Shape;1615;p301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16" name="Google Shape;1616;p301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17" name="Google Shape;1617;p301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2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21"/>
          <p:cNvSpPr/>
          <p:nvPr/>
        </p:nvSpPr>
        <p:spPr>
          <a:xfrm>
            <a:off x="0" y="0"/>
            <a:ext cx="9143990" cy="5143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4" name="Google Shape;64;p22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221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66" name="Google Shape;66;p221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" name="Google Shape;67;p22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" name="Google Shape;68;p22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P9PaqNllEhs=">
    <p:spTree>
      <p:nvGrpSpPr>
        <p:cNvPr id="1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p302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20" name="Google Shape;1620;p302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1" name="Google Shape;1621;p302"/>
          <p:cNvPicPr preferRelativeResize="0"/>
          <p:nvPr/>
        </p:nvPicPr>
        <p:blipFill rotWithShape="1">
          <a:blip r:embed="rId2">
            <a:alphaModFix/>
          </a:blip>
          <a:srcRect r="42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22" name="Google Shape;1622;p302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3" name="Google Shape;1623;p30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24" name="Google Shape;1624;p302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25" name="Google Shape;1625;p302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26" name="Google Shape;1626;p302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27" name="Google Shape;1627;p302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4UbIAoRKqE=">
    <p:spTree>
      <p:nvGrpSpPr>
        <p:cNvPr id="1" name="Shape 1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9" name="Google Shape;1629;p303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30" name="Google Shape;1630;p303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31" name="Google Shape;1631;p30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32" name="Google Shape;1632;p303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33" name="Google Shape;1633;p303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4" name="Google Shape;1634;p30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635" name="Google Shape;1635;p303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2GzZ40GySk=">
    <p:spTree>
      <p:nvGrpSpPr>
        <p:cNvPr id="1" name="Shape 1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7" name="Google Shape;1637;p304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38" name="Google Shape;1638;p304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9" name="Google Shape;1639;p304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0" name="Google Shape;1640;p30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1" name="Google Shape;1641;p304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2" name="Google Shape;1642;p304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43" name="Google Shape;1643;p304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4" name="Google Shape;1644;p304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gZiR0H3NR8=">
    <p:spTree>
      <p:nvGrpSpPr>
        <p:cNvPr id="1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p305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7" name="Google Shape;1647;p30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8" name="Google Shape;1648;p305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9" name="Google Shape;1649;p305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50" name="Google Shape;1650;p305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51" name="Google Shape;1651;p305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woEswYYMGQs=">
    <p:spTree>
      <p:nvGrpSpPr>
        <p:cNvPr id="1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p306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4" name="Google Shape;1654;p30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5" name="Google Shape;1655;p306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6" name="Google Shape;1656;p306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57" name="Google Shape;1657;p306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58" name="Google Shape;1658;p306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/u2xnkFKbRI=">
    <p:spTree>
      <p:nvGrpSpPr>
        <p:cNvPr id="1" name="Shape 1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0" name="Google Shape;1660;p30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1" name="Google Shape;1661;p307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62" name="Google Shape;1662;p307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3" name="Google Shape;1663;p307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64" name="Google Shape;1664;p307"/>
          <p:cNvPicPr preferRelativeResize="0"/>
          <p:nvPr/>
        </p:nvPicPr>
        <p:blipFill rotWithShape="1">
          <a:blip r:embed="rId3">
            <a:alphaModFix/>
          </a:blip>
          <a:srcRect t="44" r="7" b="13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UTK4Q5N5nFs=">
    <p:spTree>
      <p:nvGrpSpPr>
        <p:cNvPr id="1" name="Shape 1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6" name="Google Shape;1666;p30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7" name="Google Shape;1667;p308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68" name="Google Shape;1668;p308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9" name="Google Shape;1669;p308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70" name="Google Shape;1670;p308"/>
          <p:cNvPicPr preferRelativeResize="0"/>
          <p:nvPr/>
        </p:nvPicPr>
        <p:blipFill rotWithShape="1">
          <a:blip r:embed="rId3">
            <a:alphaModFix/>
          </a:blip>
          <a:srcRect t="44" r="7" b="13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hRKRIDJzxFw="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309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73" name="Google Shape;1673;p30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74" name="Google Shape;1674;p309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5" name="Google Shape;1675;p309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6" name="Google Shape;1676;p309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77" name="Google Shape;1677;p309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board">
    <p:spTree>
      <p:nvGrpSpPr>
        <p:cNvPr id="1" name="Shape 1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9" name="Google Shape;1679;p31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0" name="Google Shape;1680;p310"/>
          <p:cNvPicPr preferRelativeResize="0"/>
          <p:nvPr/>
        </p:nvPicPr>
        <p:blipFill rotWithShape="1">
          <a:blip r:embed="rId3">
            <a:alphaModFix/>
          </a:blip>
          <a:srcRect l="55" r="46" b="126"/>
          <a:stretch/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681" name="Google Shape;1681;p310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KuyCmyK/cOQ=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3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4" name="Google Shape;1684;p31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312" descr="A picture containing text, vector graphics, toy, doll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312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117" Type="http://schemas.openxmlformats.org/officeDocument/2006/relationships/slideLayout" Target="../slideLayouts/slideLayout117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6" Type="http://schemas.openxmlformats.org/officeDocument/2006/relationships/slideLayout" Target="../slideLayouts/slideLayout16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87" Type="http://schemas.openxmlformats.org/officeDocument/2006/relationships/slideLayout" Target="../slideLayouts/slideLayout87.xml"/><Relationship Id="rId102" Type="http://schemas.openxmlformats.org/officeDocument/2006/relationships/slideLayout" Target="../slideLayouts/slideLayout102.xml"/><Relationship Id="rId110" Type="http://schemas.openxmlformats.org/officeDocument/2006/relationships/slideLayout" Target="../slideLayouts/slideLayout110.xml"/><Relationship Id="rId115" Type="http://schemas.openxmlformats.org/officeDocument/2006/relationships/slideLayout" Target="../slideLayouts/slideLayout115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113" Type="http://schemas.openxmlformats.org/officeDocument/2006/relationships/slideLayout" Target="../slideLayouts/slideLayout113.xml"/><Relationship Id="rId118" Type="http://schemas.openxmlformats.org/officeDocument/2006/relationships/slideLayout" Target="../slideLayouts/slideLayout11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116" Type="http://schemas.openxmlformats.org/officeDocument/2006/relationships/slideLayout" Target="../slideLayouts/slideLayout11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11" Type="http://schemas.openxmlformats.org/officeDocument/2006/relationships/slideLayout" Target="../slideLayouts/slideLayout11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Relationship Id="rId114" Type="http://schemas.openxmlformats.org/officeDocument/2006/relationships/slideLayout" Target="../slideLayouts/slideLayout114.xml"/><Relationship Id="rId119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4" r:id="rId76"/>
    <p:sldLayoutId id="2147483725" r:id="rId77"/>
    <p:sldLayoutId id="2147483726" r:id="rId78"/>
    <p:sldLayoutId id="2147483727" r:id="rId79"/>
    <p:sldLayoutId id="2147483728" r:id="rId80"/>
    <p:sldLayoutId id="2147483729" r:id="rId81"/>
    <p:sldLayoutId id="2147483730" r:id="rId82"/>
    <p:sldLayoutId id="2147483731" r:id="rId83"/>
    <p:sldLayoutId id="2147483732" r:id="rId84"/>
    <p:sldLayoutId id="2147483733" r:id="rId85"/>
    <p:sldLayoutId id="2147483734" r:id="rId86"/>
    <p:sldLayoutId id="2147483735" r:id="rId87"/>
    <p:sldLayoutId id="2147483736" r:id="rId88"/>
    <p:sldLayoutId id="2147483737" r:id="rId89"/>
    <p:sldLayoutId id="2147483738" r:id="rId90"/>
    <p:sldLayoutId id="2147483739" r:id="rId91"/>
    <p:sldLayoutId id="2147483740" r:id="rId92"/>
    <p:sldLayoutId id="2147483741" r:id="rId93"/>
    <p:sldLayoutId id="2147483742" r:id="rId94"/>
    <p:sldLayoutId id="2147483743" r:id="rId95"/>
    <p:sldLayoutId id="2147483744" r:id="rId96"/>
    <p:sldLayoutId id="2147483745" r:id="rId97"/>
    <p:sldLayoutId id="2147483746" r:id="rId98"/>
    <p:sldLayoutId id="2147483747" r:id="rId99"/>
    <p:sldLayoutId id="2147483748" r:id="rId100"/>
    <p:sldLayoutId id="2147483749" r:id="rId101"/>
    <p:sldLayoutId id="2147483750" r:id="rId102"/>
    <p:sldLayoutId id="2147483751" r:id="rId103"/>
    <p:sldLayoutId id="2147483752" r:id="rId104"/>
    <p:sldLayoutId id="2147483753" r:id="rId105"/>
    <p:sldLayoutId id="2147483754" r:id="rId106"/>
    <p:sldLayoutId id="2147483755" r:id="rId107"/>
    <p:sldLayoutId id="2147483756" r:id="rId108"/>
    <p:sldLayoutId id="2147483757" r:id="rId109"/>
    <p:sldLayoutId id="2147483758" r:id="rId110"/>
    <p:sldLayoutId id="2147483759" r:id="rId111"/>
    <p:sldLayoutId id="2147483760" r:id="rId112"/>
    <p:sldLayoutId id="2147483761" r:id="rId113"/>
    <p:sldLayoutId id="2147483762" r:id="rId114"/>
    <p:sldLayoutId id="2147483763" r:id="rId115"/>
    <p:sldLayoutId id="2147483764" r:id="rId116"/>
    <p:sldLayoutId id="2147483765" r:id="rId117"/>
    <p:sldLayoutId id="2147483766" r:id="rId11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203064" y="2374945"/>
            <a:ext cx="3311679" cy="440556"/>
          </a:xfrm>
        </p:spPr>
        <p:txBody>
          <a:bodyPr/>
          <a:lstStyle/>
          <a:p>
            <a:r>
              <a:rPr lang="en-GB" dirty="0">
                <a:solidFill>
                  <a:srgbClr val="203669"/>
                </a:solidFill>
                <a:latin typeface="Calibri"/>
                <a:cs typeface="Calibri"/>
              </a:rPr>
              <a:t>TO-DO PLANNER</a:t>
            </a:r>
            <a:endParaRPr lang="en-GB" dirty="0">
              <a:latin typeface="Calibri"/>
              <a:cs typeface="Calibri"/>
            </a:endParaRPr>
          </a:p>
          <a:p>
            <a:r>
              <a:rPr lang="en-GB" dirty="0" smtClean="0"/>
              <a:t>WEBSITE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40575" y="3458094"/>
            <a:ext cx="33749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600" dirty="0" smtClean="0">
                <a:solidFill>
                  <a:schemeClr val="bg2"/>
                </a:solidFill>
                <a:latin typeface="Arial Rounded MT Bold" pitchFamily="34" charset="0"/>
              </a:rPr>
              <a:t>“React Program For Calculator”</a:t>
            </a:r>
            <a:endParaRPr lang="en-US" sz="1600" dirty="0">
              <a:solidFill>
                <a:schemeClr val="bg2"/>
              </a:solidFill>
              <a:latin typeface="Arial Rounded MT Bold" pitchFamily="3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-52392" y="0"/>
            <a:ext cx="9196392" cy="525765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304800" y="666750"/>
            <a:ext cx="3956290" cy="9233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383"/>
              </a:lnSpc>
            </a:pPr>
            <a:r>
              <a:rPr lang="en-GB" sz="1850" b="1" spc="-10" dirty="0" smtClean="0">
                <a:solidFill>
                  <a:srgbClr val="C88C32"/>
                </a:solidFill>
                <a:latin typeface="ILIIOR+EBGaramond-Bold"/>
                <a:cs typeface="ILIIOR+EBGaramond-Bold"/>
              </a:rPr>
              <a:t>TO-DO PLANNER:</a:t>
            </a:r>
          </a:p>
          <a:p>
            <a:pPr marL="0" marR="0">
              <a:lnSpc>
                <a:spcPts val="2383"/>
              </a:lnSpc>
              <a:spcBef>
                <a:spcPts val="0"/>
              </a:spcBef>
              <a:spcAft>
                <a:spcPts val="0"/>
              </a:spcAft>
            </a:pPr>
            <a:endParaRPr lang="en-GB" sz="1850" b="1" spc="-10" dirty="0" smtClean="0">
              <a:solidFill>
                <a:srgbClr val="C88C3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>
              <a:lnSpc>
                <a:spcPts val="2383"/>
              </a:lnSpc>
              <a:spcBef>
                <a:spcPts val="0"/>
              </a:spcBef>
              <a:spcAft>
                <a:spcPts val="0"/>
              </a:spcAft>
            </a:pPr>
            <a:endParaRPr sz="1850" b="1" spc="-10" dirty="0">
              <a:solidFill>
                <a:srgbClr val="C88C3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35527" y="1011730"/>
            <a:ext cx="4325652" cy="90646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GB" dirty="0">
                <a:solidFill>
                  <a:schemeClr val="bg1"/>
                </a:solidFill>
              </a:rPr>
              <a:t>A to-do planner is a tool that helps individuals organize and manage their tasks and responsibilities. It allows you to create a list of things you need to accomplish, set priorities, and track your progress.</a:t>
            </a:r>
            <a:endParaRPr sz="1400" dirty="0">
              <a:solidFill>
                <a:schemeClr val="bg1"/>
              </a:solidFill>
              <a:latin typeface="IDNLAK+EBGaramond-Medium"/>
              <a:cs typeface="IDNLAK+EBGaramond-Medium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6772B134-B3A1-3923-C2EE-48DAA60FDE45}"/>
              </a:ext>
            </a:extLst>
          </p:cNvPr>
          <p:cNvSpPr/>
          <p:nvPr/>
        </p:nvSpPr>
        <p:spPr>
          <a:xfrm>
            <a:off x="0" y="2343150"/>
            <a:ext cx="4419600" cy="2295872"/>
          </a:xfrm>
          <a:prstGeom prst="rect">
            <a:avLst/>
          </a:prstGeom>
          <a:solidFill>
            <a:srgbClr val="243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3706064355"/>
              </p:ext>
            </p:extLst>
          </p:nvPr>
        </p:nvGraphicFramePr>
        <p:xfrm>
          <a:off x="0" y="1974202"/>
          <a:ext cx="4724400" cy="31692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83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70411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91985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457199">
                <a:tc>
                  <a:txBody>
                    <a:bodyPr/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rgbClr val="C88C3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NM ID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rgbClr val="C88C3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NAME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rgbClr val="C88C3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BATCH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6820">
                <a:tc>
                  <a:txBody>
                    <a:bodyPr/>
                    <a:lstStyle/>
                    <a:p>
                      <a:pPr algn="l"/>
                      <a:r>
                        <a:rPr lang="en-US" sz="1200" b="1" dirty="0" smtClean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       au421320104303</a:t>
                      </a:r>
                      <a:endParaRPr lang="en-US" sz="12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200" dirty="0" smtClean="0">
                          <a:solidFill>
                            <a:schemeClr val="bg1"/>
                          </a:solidFill>
                          <a:latin typeface="Calibri"/>
                          <a:cs typeface="Calibri"/>
                        </a:rPr>
                        <a:t>R.</a:t>
                      </a:r>
                      <a:r>
                        <a:rPr lang="en-GB" sz="1200" baseline="0" dirty="0" smtClean="0">
                          <a:solidFill>
                            <a:schemeClr val="bg1"/>
                          </a:solidFill>
                          <a:latin typeface="Calibri"/>
                          <a:cs typeface="Calibri"/>
                        </a:rPr>
                        <a:t> RAMANI</a:t>
                      </a:r>
                      <a:endParaRPr lang="en-GB" sz="1200" dirty="0" smtClean="0">
                        <a:solidFill>
                          <a:schemeClr val="bg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Font typeface="Arial" pitchFamily="34" charset="0"/>
                        <a:buNone/>
                      </a:pPr>
                      <a:r>
                        <a:rPr lang="en-US" sz="1800" b="1" dirty="0" smtClean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   6</a:t>
                      </a:r>
                      <a:endParaRPr lang="en-US" sz="18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6820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 smtClean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au421320104040</a:t>
                      </a:r>
                      <a:endParaRPr lang="en-US" sz="12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spc="-5" baseline="0" dirty="0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R.SEETHA</a:t>
                      </a:r>
                      <a:endParaRPr lang="en-GB" sz="1200" dirty="0" smtClean="0"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1" dirty="0" smtClean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sz="18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752003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 smtClean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au421320104301</a:t>
                      </a:r>
                      <a:endParaRPr lang="en-US" sz="12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spc="-5" dirty="0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G.GAYATHRI</a:t>
                      </a:r>
                      <a:endParaRPr lang="en-GB" sz="1200" dirty="0" smtClean="0"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1" dirty="0" smtClean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  </a:t>
                      </a:r>
                      <a:r>
                        <a:rPr lang="en-GB" sz="1800" b="1" baseline="0" dirty="0" smtClean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1" dirty="0" smtClean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sz="18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840696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 smtClean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au421320104035</a:t>
                      </a:r>
                      <a:endParaRPr lang="en-US" sz="12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spc="5" dirty="0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lang="en-GB" sz="1200" spc="-20" dirty="0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P.SANTHOSHINI</a:t>
                      </a:r>
                      <a:endParaRPr lang="en-US" sz="12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1" dirty="0" smtClean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  </a:t>
                      </a:r>
                      <a:r>
                        <a:rPr lang="en-GB" sz="1800" b="1" baseline="0" dirty="0" smtClean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6</a:t>
                      </a:r>
                      <a:endParaRPr lang="en-US" sz="18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  </a:t>
                      </a:r>
                      <a:endParaRPr lang="en-US" sz="18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20689402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g1f5dca458e3_0_0"/>
          <p:cNvSpPr txBox="1">
            <a:spLocks noGrp="1"/>
          </p:cNvSpPr>
          <p:nvPr>
            <p:ph type="body" idx="1"/>
          </p:nvPr>
        </p:nvSpPr>
        <p:spPr>
          <a:xfrm>
            <a:off x="489450" y="647046"/>
            <a:ext cx="6891900" cy="16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dirty="0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Create various Front End Programs</a:t>
            </a:r>
            <a:endParaRPr sz="1500" b="1">
              <a:solidFill>
                <a:srgbClr val="0B5394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238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EB Garamond Medium"/>
              <a:buChar char="●"/>
            </a:pPr>
            <a:r>
              <a:rPr lang="en-US" sz="1500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Draw and design a uniform front end code for </a:t>
            </a:r>
            <a:r>
              <a:rPr lang="en-US" sz="1500" dirty="0" smtClean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“Calculator”</a:t>
            </a:r>
            <a:endParaRPr sz="15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238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EB Garamond Medium"/>
              <a:buChar char="●"/>
            </a:pPr>
            <a:r>
              <a:rPr lang="en-US" sz="1500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Draw and design a interactive front end code for </a:t>
            </a:r>
            <a:r>
              <a:rPr lang="en-US" sz="1500" dirty="0" smtClean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“Calculator”</a:t>
            </a:r>
            <a:endParaRPr sz="1500">
              <a:solidFill>
                <a:srgbClr val="0B5394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848" name="Google Shape;1848;g1f5dca458e3_0_0"/>
          <p:cNvSpPr txBox="1">
            <a:spLocks noGrp="1"/>
          </p:cNvSpPr>
          <p:nvPr>
            <p:ph type="body" idx="2"/>
          </p:nvPr>
        </p:nvSpPr>
        <p:spPr>
          <a:xfrm>
            <a:off x="489450" y="3568146"/>
            <a:ext cx="7048500" cy="9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lang="en-US" sz="1100" i="0" u="none" strike="noStrike" cap="non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Developing complicated UI using </a:t>
            </a:r>
            <a:r>
              <a:rPr lang="en-US" sz="1100">
                <a:latin typeface="EB Garamond"/>
                <a:ea typeface="EB Garamond"/>
                <a:cs typeface="EB Garamond"/>
                <a:sym typeface="EB Garamond"/>
              </a:rPr>
              <a:t>HTML</a:t>
            </a:r>
            <a:r>
              <a:rPr lang="en-US" sz="1100" i="0" u="none" strike="noStrike" cap="non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 components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lang="en-US" sz="1100" i="0" u="none" strike="noStrike" cap="non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Using props drilling and context to pass variables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lang="en-US" sz="1100" i="0" u="none" strike="noStrike" cap="non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Getting familiar with different type of api calls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lang="en-US" sz="1100" i="0" u="none" strike="noStrike" cap="non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Handling different input data</a:t>
            </a:r>
            <a:endParaRPr sz="1100" i="0" u="none" strike="noStrike" cap="non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49" name="Google Shape;1849;g1f5dca458e3_0_0"/>
          <p:cNvSpPr txBox="1"/>
          <p:nvPr/>
        </p:nvSpPr>
        <p:spPr>
          <a:xfrm>
            <a:off x="489450" y="2539538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100% Completion of the above tasks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50" name="Google Shape;1850;g1f5dca458e3_0_0"/>
          <p:cNvSpPr txBox="1"/>
          <p:nvPr/>
        </p:nvSpPr>
        <p:spPr>
          <a:xfrm>
            <a:off x="445780" y="3171964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Learning outcome</a:t>
            </a:r>
            <a:endParaRPr sz="1800" b="1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51" name="Google Shape;1851;g1f5dca458e3_0_0"/>
          <p:cNvSpPr txBox="1"/>
          <p:nvPr/>
        </p:nvSpPr>
        <p:spPr>
          <a:xfrm>
            <a:off x="445774" y="250825"/>
            <a:ext cx="38232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0" u="none" strike="noStrike" cap="none">
                <a:solidFill>
                  <a:srgbClr val="0B5394"/>
                </a:solidFill>
                <a:latin typeface="EB Garamond ExtraBold"/>
                <a:ea typeface="EB Garamond ExtraBold"/>
                <a:cs typeface="EB Garamond ExtraBold"/>
                <a:sym typeface="EB Garamond ExtraBold"/>
              </a:rPr>
              <a:t>Task 3 :: Frontend</a:t>
            </a:r>
            <a:r>
              <a:rPr lang="en-US" sz="1800">
                <a:solidFill>
                  <a:srgbClr val="0B5394"/>
                </a:solidFill>
                <a:latin typeface="EB Garamond ExtraBold"/>
                <a:ea typeface="EB Garamond ExtraBold"/>
                <a:cs typeface="EB Garamond ExtraBold"/>
                <a:sym typeface="EB Garamond ExtraBold"/>
              </a:rPr>
              <a:t> Creation</a:t>
            </a:r>
            <a:endParaRPr sz="1800">
              <a:solidFill>
                <a:srgbClr val="0B5394"/>
              </a:solidFill>
              <a:latin typeface="EB Garamond ExtraBold"/>
              <a:ea typeface="EB Garamond ExtraBold"/>
              <a:cs typeface="EB Garamond ExtraBold"/>
              <a:sym typeface="EB Garamond ExtraBold"/>
            </a:endParaRPr>
          </a:p>
        </p:txBody>
      </p:sp>
      <p:sp>
        <p:nvSpPr>
          <p:cNvPr id="1852" name="Google Shape;1852;g1f5dca458e3_0_0"/>
          <p:cNvSpPr txBox="1"/>
          <p:nvPr/>
        </p:nvSpPr>
        <p:spPr>
          <a:xfrm>
            <a:off x="489450" y="2220953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i="0" u="none" strike="noStrike" cap="none">
                <a:solidFill>
                  <a:srgbClr val="0B5394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Evaluation Metric:</a:t>
            </a:r>
            <a:endParaRPr sz="1200" i="0" u="none" strike="noStrike" cap="none">
              <a:solidFill>
                <a:srgbClr val="0B5394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7" name="Google Shape;1857;g2139e008f02_0_0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Step-Wise Description</a:t>
            </a:r>
            <a:endParaRPr sz="1800" b="1" i="0" u="none" strike="noStrike" cap="none" dirty="0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858" name="Google Shape;1858;g2139e008f02_0_0"/>
          <p:cNvPicPr preferRelativeResize="0"/>
          <p:nvPr/>
        </p:nvPicPr>
        <p:blipFill rotWithShape="1">
          <a:blip r:embed="rId3">
            <a:alphaModFix/>
          </a:blip>
          <a:srcRect l="-65210" t="3320" r="65210" b="-3320"/>
          <a:stretch/>
        </p:blipFill>
        <p:spPr>
          <a:xfrm>
            <a:off x="1138844" y="739833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59" name="Google Shape;1859;g2139e008f02_0_0"/>
          <p:cNvSpPr txBox="1"/>
          <p:nvPr/>
        </p:nvSpPr>
        <p:spPr>
          <a:xfrm>
            <a:off x="546804" y="348347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Summary of your task</a:t>
            </a:r>
            <a:endParaRPr sz="1800" b="1" i="0" u="none" strike="noStrike" cap="none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87056" y="549470"/>
            <a:ext cx="8322733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/>
              <a:t>Task Creation and Editing:</a:t>
            </a:r>
            <a:endParaRPr lang="en-GB" sz="1200" dirty="0"/>
          </a:p>
          <a:p>
            <a:pPr fontAlgn="base"/>
            <a:r>
              <a:rPr lang="en-GB" sz="1200" dirty="0"/>
              <a:t>Users should be able to create new tasks or to-</a:t>
            </a:r>
            <a:r>
              <a:rPr lang="en-GB" sz="1200" dirty="0" err="1"/>
              <a:t>dos.Users</a:t>
            </a:r>
            <a:r>
              <a:rPr lang="en-GB" sz="1200" dirty="0"/>
              <a:t> should be able to edit, update, or delete tasks.</a:t>
            </a:r>
          </a:p>
          <a:p>
            <a:r>
              <a:rPr lang="en-GB" sz="1200" dirty="0"/>
              <a:t/>
            </a:r>
            <a:br>
              <a:rPr lang="en-GB" sz="1200" dirty="0"/>
            </a:br>
            <a:r>
              <a:rPr lang="en-GB" sz="1200" b="1" dirty="0"/>
              <a:t>Reporting and Analytics:</a:t>
            </a:r>
            <a:endParaRPr lang="en-GB" sz="1200" dirty="0"/>
          </a:p>
          <a:p>
            <a:pPr fontAlgn="base"/>
            <a:r>
              <a:rPr lang="en-GB" sz="1200" dirty="0"/>
              <a:t>Generate reports on task completion, productivity, or other </a:t>
            </a:r>
            <a:r>
              <a:rPr lang="en-GB" sz="1200" dirty="0" err="1"/>
              <a:t>metrics.Track</a:t>
            </a:r>
            <a:r>
              <a:rPr lang="en-GB" sz="1200" dirty="0"/>
              <a:t> task history and changes.</a:t>
            </a:r>
          </a:p>
          <a:p>
            <a:pPr fontAlgn="base"/>
            <a:endParaRPr lang="en-GB" sz="1200" dirty="0"/>
          </a:p>
          <a:p>
            <a:r>
              <a:rPr lang="en-GB" sz="1200" b="1" dirty="0"/>
              <a:t>Performance</a:t>
            </a:r>
            <a:r>
              <a:rPr lang="en-GB" sz="1200" dirty="0"/>
              <a:t>:</a:t>
            </a:r>
          </a:p>
          <a:p>
            <a:pPr fontAlgn="base"/>
            <a:r>
              <a:rPr lang="en-GB" sz="1200" dirty="0"/>
              <a:t>The application should respond promptly to user interactions with minimal </a:t>
            </a:r>
            <a:r>
              <a:rPr lang="en-GB" sz="1200" dirty="0" err="1"/>
              <a:t>latency.It</a:t>
            </a:r>
            <a:r>
              <a:rPr lang="en-GB" sz="1200" dirty="0"/>
              <a:t> should be able to handle a significant number of tasks and users without degrading in performance.</a:t>
            </a:r>
          </a:p>
          <a:p>
            <a:pPr fontAlgn="base"/>
            <a:r>
              <a:rPr lang="en-GB" sz="1200" b="1" dirty="0"/>
              <a:t>Scalability</a:t>
            </a:r>
            <a:r>
              <a:rPr lang="en-GB" sz="1200" dirty="0"/>
              <a:t>:</a:t>
            </a:r>
            <a:br>
              <a:rPr lang="en-GB" sz="1200" dirty="0"/>
            </a:br>
            <a:r>
              <a:rPr lang="en-GB" sz="1200" dirty="0"/>
              <a:t>                  The application should scale horizontally and vertically to accommodate an increasing number of users and </a:t>
            </a:r>
            <a:r>
              <a:rPr lang="en-GB" sz="1200" dirty="0" err="1"/>
              <a:t>tasks.Scalability</a:t>
            </a:r>
            <a:r>
              <a:rPr lang="en-GB" sz="1200" dirty="0"/>
              <a:t> should be achieved without significant performance degradation.</a:t>
            </a:r>
            <a:br>
              <a:rPr lang="en-GB" sz="1200" dirty="0"/>
            </a:br>
            <a:r>
              <a:rPr lang="en-GB" sz="1200" dirty="0"/>
              <a:t/>
            </a:r>
            <a:br>
              <a:rPr lang="en-GB" sz="1200" dirty="0"/>
            </a:br>
            <a:r>
              <a:rPr lang="en-GB" sz="1200" b="1" dirty="0"/>
              <a:t>Availability</a:t>
            </a:r>
            <a:r>
              <a:rPr lang="en-GB" sz="1200" dirty="0"/>
              <a:t>:</a:t>
            </a:r>
            <a:br>
              <a:rPr lang="en-GB" sz="1200" dirty="0"/>
            </a:br>
            <a:r>
              <a:rPr lang="en-GB" sz="1200" dirty="0"/>
              <a:t>                    The application should aim for high availability, with minimal downtime for     maintenance and </a:t>
            </a:r>
            <a:r>
              <a:rPr lang="en-GB" sz="1200" dirty="0" err="1"/>
              <a:t>updates.Target</a:t>
            </a:r>
            <a:r>
              <a:rPr lang="en-GB" sz="1200" dirty="0"/>
              <a:t> uptime should be at least 99.9%.</a:t>
            </a:r>
            <a:br>
              <a:rPr lang="en-GB" sz="1200" dirty="0"/>
            </a:br>
            <a:r>
              <a:rPr lang="en-GB" sz="1200" dirty="0"/>
              <a:t/>
            </a:r>
            <a:br>
              <a:rPr lang="en-GB" sz="1200" dirty="0"/>
            </a:br>
            <a:endParaRPr lang="en-GB" sz="1200" dirty="0"/>
          </a:p>
          <a:p>
            <a:pPr marL="342900" indent="-342900"/>
            <a:endParaRPr lang="en-US" sz="1200" dirty="0"/>
          </a:p>
        </p:txBody>
      </p:sp>
      <p:sp>
        <p:nvSpPr>
          <p:cNvPr id="17" name="TextBox 16"/>
          <p:cNvSpPr txBox="1"/>
          <p:nvPr/>
        </p:nvSpPr>
        <p:spPr>
          <a:xfrm>
            <a:off x="635000" y="3903133"/>
            <a:ext cx="8178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base"/>
            <a:r>
              <a:rPr lang="en-GB" sz="1200" dirty="0"/>
              <a:t>The Power of Planning Start, due dates, and a well-organized to-do list can boost your </a:t>
            </a:r>
            <a:r>
              <a:rPr lang="en-GB" sz="1200" dirty="0" err="1" smtClean="0"/>
              <a:t>productivity.It</a:t>
            </a:r>
            <a:r>
              <a:rPr lang="en-GB" sz="1200" dirty="0" smtClean="0"/>
              <a:t> </a:t>
            </a:r>
            <a:r>
              <a:rPr lang="en-GB" sz="1200" dirty="0"/>
              <a:t>doesn't matter if you work alone or with a team </a:t>
            </a:r>
            <a:r>
              <a:rPr lang="en-GB" sz="1200" dirty="0" smtClean="0"/>
              <a:t>These </a:t>
            </a:r>
            <a:r>
              <a:rPr lang="en-GB" sz="1200" dirty="0"/>
              <a:t>tools give you a clear and organized way to manage your </a:t>
            </a:r>
            <a:r>
              <a:rPr lang="en-GB" sz="1200" dirty="0" smtClean="0"/>
              <a:t>tasks</a:t>
            </a:r>
            <a:r>
              <a:rPr lang="en-GB" sz="1200" dirty="0"/>
              <a:t>.</a:t>
            </a:r>
            <a:br>
              <a:rPr lang="en-GB" sz="1200" dirty="0"/>
            </a:br>
            <a:endParaRPr lang="en-US" sz="12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4" name="Google Shape;1864;g1f5dca458e3_0_1833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Check-List</a:t>
            </a:r>
            <a:endParaRPr sz="1800"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5" name="Google Shape;1865;g1f5dca458e3_0_1833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Create folder structure for HTML  application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6" name="Google Shape;1866;g1f5dca458e3_0_1833"/>
          <p:cNvSpPr txBox="1">
            <a:spLocks noGrp="1"/>
          </p:cNvSpPr>
          <p:nvPr>
            <p:ph type="body" idx="3"/>
          </p:nvPr>
        </p:nvSpPr>
        <p:spPr>
          <a:xfrm>
            <a:off x="318626" y="2188625"/>
            <a:ext cx="20301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Write Functions for event handling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7" name="Google Shape;1867;g1f5dca458e3_0_1833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Render Conditional components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8" name="Google Shape;1868;g1f5dca458e3_0_1833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Overall UI of the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9" name="Google Shape;1869;g1f5dca458e3_0_1833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Handling broken links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0" name="Google Shape;1870;g1f5dca458e3_0_1833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Optimizing render cycle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1" name="Google Shape;1871;g1f5dca458e3_0_1833"/>
          <p:cNvSpPr txBox="1"/>
          <p:nvPr/>
        </p:nvSpPr>
        <p:spPr>
          <a:xfrm>
            <a:off x="193300" y="125175"/>
            <a:ext cx="3126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Assessment Parameter</a:t>
            </a:r>
            <a:endParaRPr sz="2400" b="1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06335" y="3549535"/>
            <a:ext cx="16209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smtClean="0">
                <a:latin typeface="Bahnschrift Light" pitchFamily="34" charset="0"/>
              </a:rPr>
              <a:t>Visual design and layout</a:t>
            </a:r>
            <a:endParaRPr lang="en-US" sz="1000" dirty="0">
              <a:latin typeface="Bahnschrift Light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468880" y="4289367"/>
            <a:ext cx="11970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 smtClean="0"/>
              <a:t>ARIA attributes to Enhanced</a:t>
            </a:r>
            <a:endParaRPr lang="en-US" sz="8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6" name="Google Shape;1876;p212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/>
              <a:t>Submission Github</a:t>
            </a:r>
            <a:endParaRPr/>
          </a:p>
        </p:txBody>
      </p:sp>
      <p:sp>
        <p:nvSpPr>
          <p:cNvPr id="1877" name="Google Shape;1877;p212"/>
          <p:cNvSpPr txBox="1">
            <a:spLocks noGrp="1"/>
          </p:cNvSpPr>
          <p:nvPr>
            <p:ph type="body" idx="2"/>
          </p:nvPr>
        </p:nvSpPr>
        <p:spPr>
          <a:xfrm>
            <a:off x="3429266" y="2874450"/>
            <a:ext cx="366782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indent="0"/>
            <a:r>
              <a:rPr lang="en-US" sz="1200" dirty="0" smtClean="0">
                <a:solidFill>
                  <a:srgbClr val="BD8738"/>
                </a:solidFill>
                <a:latin typeface="Times New Roman" pitchFamily="18" charset="0"/>
                <a:cs typeface="Times New Roman" pitchFamily="18" charset="0"/>
              </a:rPr>
              <a:t>https://</a:t>
            </a:r>
            <a:r>
              <a:rPr lang="en-US" sz="1200" dirty="0" smtClean="0">
                <a:solidFill>
                  <a:srgbClr val="BD8738"/>
                </a:solidFill>
                <a:latin typeface="Times New Roman" pitchFamily="18" charset="0"/>
                <a:cs typeface="Times New Roman" pitchFamily="18" charset="0"/>
              </a:rPr>
              <a:t>github.com/almuseetha3/naanmudhalvan</a:t>
            </a:r>
            <a:endParaRPr lang="en-US" sz="1200" dirty="0" smtClean="0">
              <a:solidFill>
                <a:srgbClr val="BD8738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None/>
            </a:pPr>
            <a:endParaRPr sz="1200" b="0" i="0" dirty="0">
              <a:solidFill>
                <a:srgbClr val="BD8738"/>
              </a:solidFill>
              <a:latin typeface="Arial Narrow" pitchFamily="34" charset="0"/>
              <a:ea typeface="EB Garamond SemiBold"/>
              <a:cs typeface="EB Garamond SemiBold"/>
              <a:sym typeface="EB Garamond SemiBo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2" name="Google Shape;1882;p2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75</TotalTime>
  <Words>264</Words>
  <Application>Microsoft Office PowerPoint</Application>
  <PresentationFormat>On-screen Show (16:9)</PresentationFormat>
  <Paragraphs>56</Paragraphs>
  <Slides>7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23" baseType="lpstr">
      <vt:lpstr>Arial</vt:lpstr>
      <vt:lpstr>Calibri</vt:lpstr>
      <vt:lpstr>Public Sans</vt:lpstr>
      <vt:lpstr>Arial Rounded MT Bold</vt:lpstr>
      <vt:lpstr>ILIIOR+EBGaramond-Bold</vt:lpstr>
      <vt:lpstr>Times New Roman</vt:lpstr>
      <vt:lpstr>IDNLAK+EBGaramond-Medium</vt:lpstr>
      <vt:lpstr>EB Garamond Medium</vt:lpstr>
      <vt:lpstr>Montserrat ExtraBold</vt:lpstr>
      <vt:lpstr>EB Garamond</vt:lpstr>
      <vt:lpstr>EB Garamond ExtraBold</vt:lpstr>
      <vt:lpstr>Bahnschrift Light</vt:lpstr>
      <vt:lpstr>Arial Narrow</vt:lpstr>
      <vt:lpstr>EB Garamond SemiBold</vt:lpstr>
      <vt:lpstr>Noto Sans Symbols</vt:lpstr>
      <vt:lpstr>Simple Light</vt:lpstr>
      <vt:lpstr>Slide 1</vt:lpstr>
      <vt:lpstr>Slide 2</vt:lpstr>
      <vt:lpstr>Slide 3</vt:lpstr>
      <vt:lpstr>Slide 4</vt:lpstr>
      <vt:lpstr>Slide 5</vt:lpstr>
      <vt:lpstr>Slide 6</vt:lpstr>
      <vt:lpstr>Slide 7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Dr Manish Sharma</dc:creator>
  <cp:lastModifiedBy>IP LAB</cp:lastModifiedBy>
  <cp:revision>12</cp:revision>
  <dcterms:created xsi:type="dcterms:W3CDTF">2020-08-13T11:21:46Z</dcterms:created>
  <dcterms:modified xsi:type="dcterms:W3CDTF">2023-11-03T10:30:20Z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XPowerLiteLastOptimized">
    <vt:lpwstr>5279963</vt:lpwstr>
  </property>
  <property fmtid="{D5CDD505-2E9C-101B-9397-08002B2CF9AE}" pid="3" name="NXPowerLiteSettings">
    <vt:lpwstr>F7000400038000</vt:lpwstr>
  </property>
  <property fmtid="{D5CDD505-2E9C-101B-9397-08002B2CF9AE}" pid="4" name="NXPowerLiteVersion">
    <vt:lpwstr>S10.0.0</vt:lpwstr>
  </property>
</Properties>
</file>